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88" r:id="rId3"/>
    <p:sldMasterId id="2147483728" r:id="rId4"/>
    <p:sldMasterId id="2147483748" r:id="rId5"/>
    <p:sldMasterId id="2147483758" r:id="rId6"/>
    <p:sldMasterId id="2147483773" r:id="rId7"/>
    <p:sldMasterId id="2147483783" r:id="rId8"/>
    <p:sldMasterId id="2147483793" r:id="rId9"/>
    <p:sldMasterId id="2147483804" r:id="rId10"/>
  </p:sldMasterIdLst>
  <p:notesMasterIdLst>
    <p:notesMasterId r:id="rId34"/>
  </p:notesMasterIdLst>
  <p:sldIdLst>
    <p:sldId id="256" r:id="rId11"/>
    <p:sldId id="260" r:id="rId12"/>
    <p:sldId id="261" r:id="rId13"/>
    <p:sldId id="262" r:id="rId14"/>
    <p:sldId id="264" r:id="rId15"/>
    <p:sldId id="296" r:id="rId16"/>
    <p:sldId id="266" r:id="rId17"/>
    <p:sldId id="267" r:id="rId18"/>
    <p:sldId id="297" r:id="rId19"/>
    <p:sldId id="299" r:id="rId20"/>
    <p:sldId id="298" r:id="rId21"/>
    <p:sldId id="286" r:id="rId22"/>
    <p:sldId id="287" r:id="rId23"/>
    <p:sldId id="288" r:id="rId24"/>
    <p:sldId id="289" r:id="rId25"/>
    <p:sldId id="300" r:id="rId26"/>
    <p:sldId id="285" r:id="rId27"/>
    <p:sldId id="290" r:id="rId28"/>
    <p:sldId id="292" r:id="rId29"/>
    <p:sldId id="291" r:id="rId30"/>
    <p:sldId id="295" r:id="rId31"/>
    <p:sldId id="293" r:id="rId32"/>
    <p:sldId id="294" r:id="rId3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al__ma_Sayfas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1B434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2D-42AA-8025-7B2663CD98EE}"/>
                </c:ext>
              </c:extLst>
            </c:dLbl>
            <c:dLbl>
              <c:idx val="1"/>
              <c:layout>
                <c:manualLayout>
                  <c:x val="3.0458089668615983E-3"/>
                  <c:y val="-5.095219342044191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D2D-42AA-8025-7B2663CD98EE}"/>
                </c:ext>
              </c:extLst>
            </c:dLbl>
            <c:dLbl>
              <c:idx val="2"/>
              <c:layout>
                <c:manualLayout>
                  <c:x val="6.0916179337231965E-3"/>
                  <c:y val="-7.634706535956904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D2D-42AA-8025-7B2663CD98EE}"/>
                </c:ext>
              </c:extLst>
            </c:dLbl>
            <c:dLbl>
              <c:idx val="3"/>
              <c:layout>
                <c:manualLayout>
                  <c:x val="-3.0458089668615983E-3"/>
                  <c:y val="-0.1809941068088158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D2D-42AA-8025-7B2663CD98EE}"/>
                </c:ext>
              </c:extLst>
            </c:dLbl>
            <c:dLbl>
              <c:idx val="4"/>
              <c:layout>
                <c:manualLayout>
                  <c:x val="3.0458558782852918E-3"/>
                  <c:y val="-0.3186694732106085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D2D-42AA-8025-7B2663CD98EE}"/>
                </c:ext>
              </c:extLst>
            </c:dLbl>
            <c:dLbl>
              <c:idx val="5"/>
              <c:layout>
                <c:manualLayout>
                  <c:x val="-1.2001499147370127E-16"/>
                  <c:y val="-0.397553432616875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D2D-42AA-8025-7B2663CD98EE}"/>
                </c:ext>
              </c:extLst>
            </c:dLbl>
            <c:dLbl>
              <c:idx val="6"/>
              <c:layout>
                <c:manualLayout>
                  <c:x val="3.2731739426487181E-3"/>
                  <c:y val="-0.3391438478748514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D2D-42AA-8025-7B2663CD98EE}"/>
                </c:ext>
              </c:extLst>
            </c:dLbl>
            <c:dLbl>
              <c:idx val="7"/>
              <c:layout>
                <c:manualLayout>
                  <c:x val="6.0917117565705836E-3"/>
                  <c:y val="-0.2156010411473476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D2D-42AA-8025-7B2663CD98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&lt;20</c:v>
                </c:pt>
                <c:pt idx="1">
                  <c:v>20-34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65-74</c:v>
                </c:pt>
                <c:pt idx="6">
                  <c:v>75-84</c:v>
                </c:pt>
                <c:pt idx="7">
                  <c:v>&gt;84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1E-3</c:v>
                </c:pt>
                <c:pt idx="1">
                  <c:v>3.0000000000000001E-3</c:v>
                </c:pt>
                <c:pt idx="2">
                  <c:v>1.4999999999999999E-2</c:v>
                </c:pt>
                <c:pt idx="3">
                  <c:v>8.3000000000000004E-2</c:v>
                </c:pt>
                <c:pt idx="4">
                  <c:v>0.22600000000000001</c:v>
                </c:pt>
                <c:pt idx="5">
                  <c:v>0.308</c:v>
                </c:pt>
                <c:pt idx="6">
                  <c:v>0.23699999999999999</c:v>
                </c:pt>
                <c:pt idx="7">
                  <c:v>0.127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D2D-42AA-8025-7B2663CD98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26836096"/>
        <c:axId val="126841984"/>
      </c:barChart>
      <c:catAx>
        <c:axId val="126836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tr-TR"/>
          </a:p>
        </c:txPr>
        <c:crossAx val="126841984"/>
        <c:crosses val="autoZero"/>
        <c:auto val="1"/>
        <c:lblAlgn val="ctr"/>
        <c:lblOffset val="100"/>
        <c:noMultiLvlLbl val="0"/>
      </c:catAx>
      <c:valAx>
        <c:axId val="1268419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tr-TR"/>
          </a:p>
        </c:txPr>
        <c:crossAx val="126836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30F2B-5A10-43AA-8BAA-4864A92BD3A7}" type="datetimeFigureOut">
              <a:rPr lang="tr-TR" smtClean="0"/>
              <a:t>26.04.2025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135FF-CAF6-4E75-8907-627F71EABC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7753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z="1200" b="0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83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04FE7F-26DA-4251-8478-E3A93E05B1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183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383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D99C0-D2E3-407E-8001-F17E3E3AF019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525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study was conducted in 2 phases: (1) a qualitative phase of in-depth individual interviews with patients to identify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factors that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inuence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patient preferences for treating until progression versus a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duration as well as the CLL treatment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attributes that patients consider most important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qualitative phase,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semistructured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interview guide included open-ended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and probes to understand perceptions of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-duration treatments compared with treat-to-progression regimens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to elicit a list of treatment attributes that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inuence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CLL treatment preference. The results of the interviews informed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development of a web-based discrete-choice experiment (DCE) survey. Respondents to the online survey answered 12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DCE questions, each offering a choice between 2 hypothetical treatment pro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de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7 attributes with varying levels,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including treatment duration, which included levels for treat to progression and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duration for either 6 or 12 months.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were analyzed using a random-parameters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logit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model, and estimated preference weights were used to calculate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maximum acceptable risk (MAR) of treatment-related adverse events the average respondent would accept in exchange 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move from a treat-to-progression to a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-duration therapy. The MAR is estimated as the ratio of the relative importance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an improvement in an attribute to the relative importance of a unit change in the level of risk (i.e., tumor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lysis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syndrome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(TLS), atrial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brillation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or fatigue)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69648-C023-4F54-A5B1-7D3F41C39CE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749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Tamamen oral, günde bir kez, sabit süreli bir kombinasyon olan </a:t>
            </a:r>
            <a:r>
              <a:rPr lang="tr-TR" dirty="0" err="1" smtClean="0"/>
              <a:t>ibrutinib-venetoklaks</a:t>
            </a:r>
            <a:r>
              <a:rPr lang="tr-TR" dirty="0" smtClean="0"/>
              <a:t>, yaşlı hastalarda ve/veya eşlik eden hastalıkları olanlarda birinci basamak KLL tedavisi olarak </a:t>
            </a:r>
            <a:r>
              <a:rPr lang="tr-TR" dirty="0" err="1" smtClean="0"/>
              <a:t>klorambusil-obinutuzumab'a</a:t>
            </a:r>
            <a:r>
              <a:rPr lang="tr-TR" dirty="0" smtClean="0"/>
              <a:t> kıyasla daha iyi PFS ve daha derin ve daha iyi sürdürülebilir yanıtlar göstermiştir.</a:t>
            </a:r>
          </a:p>
          <a:p>
            <a:r>
              <a:rPr lang="tr-TR" dirty="0" smtClean="0"/>
              <a:t>* On beş 28 günlük döngü, </a:t>
            </a:r>
            <a:r>
              <a:rPr lang="tr-TR" dirty="0" err="1" smtClean="0"/>
              <a:t>ibrutinib-venetoklaks</a:t>
            </a:r>
            <a:r>
              <a:rPr lang="tr-TR" dirty="0" smtClean="0"/>
              <a:t> için 13,8 aya ve altı 28 günlük döngü, </a:t>
            </a:r>
            <a:r>
              <a:rPr lang="tr-TR" dirty="0" err="1" smtClean="0"/>
              <a:t>klorambusilobinutuzumab</a:t>
            </a:r>
            <a:r>
              <a:rPr lang="tr-TR" dirty="0" smtClean="0"/>
              <a:t> için 5,5 aya </a:t>
            </a:r>
            <a:r>
              <a:rPr lang="tr-TR" dirty="0" err="1" smtClean="0"/>
              <a:t>eşdeğerdir.Hastalar</a:t>
            </a:r>
            <a:r>
              <a:rPr lang="tr-TR" dirty="0" smtClean="0"/>
              <a:t>, döngü beklemeleri nedeniyle bu limitleri aşan tedavi </a:t>
            </a:r>
            <a:r>
              <a:rPr lang="tr-TR" dirty="0" err="1" smtClean="0"/>
              <a:t>maruziyet</a:t>
            </a:r>
            <a:r>
              <a:rPr lang="tr-TR" dirty="0" smtClean="0"/>
              <a:t> sürelerine sahip olabilir.† "</a:t>
            </a:r>
            <a:r>
              <a:rPr lang="tr-TR" dirty="0" err="1" smtClean="0"/>
              <a:t>Nötrofil</a:t>
            </a:r>
            <a:r>
              <a:rPr lang="tr-TR" dirty="0" smtClean="0"/>
              <a:t> sayısında azalma" içerir. Ateşli </a:t>
            </a:r>
            <a:r>
              <a:rPr lang="tr-TR" dirty="0" err="1" smtClean="0"/>
              <a:t>nötropeni</a:t>
            </a:r>
            <a:r>
              <a:rPr lang="tr-TR" dirty="0" smtClean="0"/>
              <a:t> oranları (derece 3$): </a:t>
            </a:r>
            <a:r>
              <a:rPr lang="tr-TR" dirty="0" err="1" smtClean="0"/>
              <a:t>ibrutinib-venetoklaks</a:t>
            </a:r>
            <a:r>
              <a:rPr lang="tr-TR" dirty="0" smtClean="0"/>
              <a:t> için %1,9, </a:t>
            </a:r>
            <a:r>
              <a:rPr lang="tr-TR" dirty="0" err="1" smtClean="0"/>
              <a:t>klorambusilobinutuzumab</a:t>
            </a:r>
            <a:r>
              <a:rPr lang="tr-TR" dirty="0" smtClean="0"/>
              <a:t> için %2,9.‡ Birden fazla tercih edilen terimi içerir. Sadece </a:t>
            </a:r>
            <a:r>
              <a:rPr lang="tr-TR" dirty="0" err="1" smtClean="0"/>
              <a:t>pnömoni</a:t>
            </a:r>
            <a:r>
              <a:rPr lang="tr-TR" dirty="0" smtClean="0"/>
              <a:t> (derece 3$), </a:t>
            </a:r>
            <a:r>
              <a:rPr lang="tr-TR" dirty="0" err="1" smtClean="0"/>
              <a:t>ibrutinib-venetoklaks</a:t>
            </a:r>
            <a:r>
              <a:rPr lang="tr-TR" dirty="0" smtClean="0"/>
              <a:t> (7 [6,6%]) ve </a:t>
            </a:r>
            <a:r>
              <a:rPr lang="tr-TR" dirty="0" err="1" smtClean="0"/>
              <a:t>klorambusil-obinutuzumab</a:t>
            </a:r>
            <a:r>
              <a:rPr lang="tr-TR" dirty="0" smtClean="0"/>
              <a:t> (6 [5,7%]) kollarındaki hastaların %5'inde veya daha fazlasında meydana geldi. § Her iki 5. derece olumsuz olay da zatürreydi (bir hasta üç 5. derece olumsuz olay yaşadı: zatürre, kalp yetmezliği ve sinüs düğümü </a:t>
            </a:r>
            <a:r>
              <a:rPr lang="tr-TR" dirty="0" err="1" smtClean="0"/>
              <a:t>disfonksiyonu</a:t>
            </a:r>
            <a:r>
              <a:rPr lang="tr-TR" dirty="0" smtClean="0"/>
              <a:t>).¶ </a:t>
            </a:r>
            <a:r>
              <a:rPr lang="tr-TR" dirty="0" err="1" smtClean="0"/>
              <a:t>İbrutinib-venetoklaks</a:t>
            </a:r>
            <a:r>
              <a:rPr lang="tr-TR" dirty="0" smtClean="0"/>
              <a:t> kolunda, 3 ishal (3. derece) ortalama 9,0 gün sonra çözüldü veya iyileşti.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135FF-CAF6-4E75-8907-627F71EABCE3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1022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Limitation:CIT</a:t>
            </a:r>
            <a:r>
              <a:rPr lang="tr-TR" dirty="0" smtClean="0"/>
              <a:t> grubundaki hastaların orantısız sayıda bir kısmı deneme tedavisi almadı.</a:t>
            </a:r>
          </a:p>
          <a:p>
            <a:r>
              <a:rPr lang="tr-TR" dirty="0" smtClean="0"/>
              <a:t>---COVID-19 salgını genel uyumu ve sonuçların değerlendirilmesini tehlikeye atmış olabilir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135FF-CAF6-4E75-8907-627F71EABCE3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161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Araştırmacılar, bu sonuçların, özellikle yüksek riskli hastalığı olan KLL hastalarında </a:t>
            </a:r>
            <a:r>
              <a:rPr lang="tr-TR" dirty="0" err="1" smtClean="0"/>
              <a:t>acalabrutinib</a:t>
            </a:r>
            <a:r>
              <a:rPr lang="tr-TR" dirty="0" smtClean="0"/>
              <a:t>, </a:t>
            </a:r>
            <a:r>
              <a:rPr lang="tr-TR" dirty="0" err="1" smtClean="0"/>
              <a:t>venetoklaks</a:t>
            </a:r>
            <a:r>
              <a:rPr lang="tr-TR" dirty="0" smtClean="0"/>
              <a:t> ve </a:t>
            </a:r>
            <a:r>
              <a:rPr lang="tr-TR" dirty="0" err="1" smtClean="0"/>
              <a:t>obinutuzumab</a:t>
            </a:r>
            <a:r>
              <a:rPr lang="tr-TR" dirty="0" smtClean="0"/>
              <a:t> kombinasyonu ile MRD rehberliğinde sabit süreli tedavinin kullanımını desteklediği sonucuna vardılar.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135FF-CAF6-4E75-8907-627F71EABCE3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8796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757171B1-55C5-4FE8-8C38-E8544B92F744}" type="datetimeFigureOut">
              <a:rPr lang="tr-TR" smtClean="0"/>
              <a:t>26.04.2025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ED9071B-3DF6-4A64-A864-9F9047AAAF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3507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171B1-55C5-4FE8-8C38-E8544B92F744}" type="datetimeFigureOut">
              <a:rPr lang="tr-TR" smtClean="0"/>
              <a:t>26.04.2025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071B-3DF6-4A64-A864-9F9047AAAF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662069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Foot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5588" y="6368860"/>
            <a:ext cx="1211870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Note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0615632" y="6368860"/>
            <a:ext cx="1311256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Source styles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7"/>
          </p:nvPr>
        </p:nvSpPr>
        <p:spPr>
          <a:xfrm>
            <a:off x="442913" y="1052513"/>
            <a:ext cx="5688000" cy="5114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8"/>
          </p:nvPr>
        </p:nvSpPr>
        <p:spPr>
          <a:xfrm>
            <a:off x="6238888" y="1052513"/>
            <a:ext cx="5688000" cy="5114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146518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250412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Foot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5588" y="6368860"/>
            <a:ext cx="1211870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Note styles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0615632" y="6368860"/>
            <a:ext cx="1311256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Source styles</a:t>
            </a:r>
          </a:p>
        </p:txBody>
      </p:sp>
    </p:spTree>
    <p:extLst>
      <p:ext uri="{BB962C8B-B14F-4D97-AF65-F5344CB8AC3E}">
        <p14:creationId xmlns:p14="http://schemas.microsoft.com/office/powerpoint/2010/main" val="1827725649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035856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081BD8D-90B2-44AB-9FF3-1F7A441F1FAE}"/>
              </a:ext>
            </a:extLst>
          </p:cNvPr>
          <p:cNvSpPr/>
          <p:nvPr userDrawn="1"/>
        </p:nvSpPr>
        <p:spPr>
          <a:xfrm>
            <a:off x="1" y="-16330"/>
            <a:ext cx="12192000" cy="4629151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55">
            <a:extLst>
              <a:ext uri="{FF2B5EF4-FFF2-40B4-BE49-F238E27FC236}">
                <a16:creationId xmlns:a16="http://schemas.microsoft.com/office/drawing/2014/main" id="{34810A1D-62AF-40D2-BE14-AD3A7D2918C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725677" y="409576"/>
            <a:ext cx="11032823" cy="2882265"/>
          </a:xfrm>
        </p:spPr>
        <p:txBody>
          <a:bodyPr/>
          <a:lstStyle>
            <a:lvl1pPr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F7C91B4-87FC-4935-9F25-DE5E70BD82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406" y="3355525"/>
            <a:ext cx="3827419" cy="124741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4565F86-5224-49AF-834C-BFD680380CA1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3" name="Picture 5" descr="CCO_ONC_RGB.jpg">
            <a:extLst>
              <a:ext uri="{FF2B5EF4-FFF2-40B4-BE49-F238E27FC236}">
                <a16:creationId xmlns:a16="http://schemas.microsoft.com/office/drawing/2014/main" id="{A6AEE984-4E13-41A6-A9D5-072DBE2E5A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1"/>
          <a:stretch>
            <a:fillRect/>
          </a:stretch>
        </p:blipFill>
        <p:spPr bwMode="auto">
          <a:xfrm>
            <a:off x="8150225" y="5876925"/>
            <a:ext cx="36734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39697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1891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8F8BDA-1A03-445B-A76B-525DE8317C18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293BAA-8C62-4F73-8124-D4D6BEBF88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581" y="5345430"/>
            <a:ext cx="3827419" cy="124741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7E97A50-08EF-437E-A636-931428B27154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7F3F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77459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89117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9145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042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171B1-55C5-4FE8-8C38-E8544B92F744}" type="datetimeFigureOut">
              <a:rPr lang="tr-TR" smtClean="0"/>
              <a:t>26.04.2025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071B-3DF6-4A64-A864-9F9047AAAF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09055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779257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14351" y="4856674"/>
            <a:ext cx="11283950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8B3D9A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5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7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DCE80E-A528-4F84-999C-167B7BD877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406" y="3355525"/>
            <a:ext cx="3827419" cy="124741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B50470-EA3D-49B4-8F28-4C9C1E0D226A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5" descr="CCO_ONC_RGB.jpg">
            <a:extLst>
              <a:ext uri="{FF2B5EF4-FFF2-40B4-BE49-F238E27FC236}">
                <a16:creationId xmlns:a16="http://schemas.microsoft.com/office/drawing/2014/main" id="{A8FCC512-B9D6-45E5-83A8-5B1B4BEE14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1"/>
          <a:stretch>
            <a:fillRect/>
          </a:stretch>
        </p:blipFill>
        <p:spPr bwMode="auto">
          <a:xfrm>
            <a:off x="8150225" y="5876925"/>
            <a:ext cx="36734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15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171B1-55C5-4FE8-8C38-E8544B92F744}" type="datetimeFigureOut">
              <a:rPr lang="tr-TR" smtClean="0"/>
              <a:t>26.04.2025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071B-3DF6-4A64-A864-9F9047AAAF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2346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171B1-55C5-4FE8-8C38-E8544B92F744}" type="datetimeFigureOut">
              <a:rPr lang="tr-TR" smtClean="0"/>
              <a:t>26.04.2025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071B-3DF6-4A64-A864-9F9047AAAF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5265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171B1-55C5-4FE8-8C38-E8544B92F744}" type="datetimeFigureOut">
              <a:rPr lang="tr-TR" smtClean="0"/>
              <a:t>26.04.2025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071B-3DF6-4A64-A864-9F9047AAAF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7615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171B1-55C5-4FE8-8C38-E8544B92F744}" type="datetimeFigureOut">
              <a:rPr lang="tr-TR" smtClean="0"/>
              <a:t>26.04.2025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071B-3DF6-4A64-A864-9F9047AAAF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5740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171B1-55C5-4FE8-8C38-E8544B92F744}" type="datetimeFigureOut">
              <a:rPr lang="tr-TR" smtClean="0"/>
              <a:t>26.04.2025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071B-3DF6-4A64-A864-9F9047AAAF64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31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171B1-55C5-4FE8-8C38-E8544B92F744}" type="datetimeFigureOut">
              <a:rPr lang="tr-TR" smtClean="0"/>
              <a:t>26.04.2025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071B-3DF6-4A64-A864-9F9047AAAF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7982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22" y="213044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2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solidFill>
                  <a:schemeClr val="tx1"/>
                </a:solidFill>
                <a:latin typeface="Lucida Bright" panose="020406020505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t>Dr. Mehmet Ali OZCAN</a:t>
            </a: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Bright" panose="020406020505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927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t>Dr. Mehmet Ali OZCAN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421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171B1-55C5-4FE8-8C38-E8544B92F744}" type="datetimeFigureOut">
              <a:rPr lang="tr-TR" smtClean="0"/>
              <a:t>26.04.2025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071B-3DF6-4A64-A864-9F9047AAAF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28059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t>Dr. Mehmet Ali OZCAN</a:t>
            </a: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Bright" panose="020406020505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198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t>Dr. Mehmet Ali OZCAN</a:t>
            </a: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Bright" panose="020406020505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09600" y="1752601"/>
            <a:ext cx="4978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604000" y="1905021"/>
            <a:ext cx="4978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598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4/26/2025</a:t>
            </a:fld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Bright" panose="020406020505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721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480237" y="6574117"/>
            <a:ext cx="477957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Internal Educational Use Only. Not Approved for External Use.</a:t>
            </a:r>
          </a:p>
        </p:txBody>
      </p:sp>
    </p:spTree>
    <p:extLst>
      <p:ext uri="{BB962C8B-B14F-4D97-AF65-F5344CB8AC3E}">
        <p14:creationId xmlns:p14="http://schemas.microsoft.com/office/powerpoint/2010/main" val="171157536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Panel Content w/L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895" y="1543050"/>
            <a:ext cx="11702627" cy="4705350"/>
          </a:xfrm>
        </p:spPr>
        <p:txBody>
          <a:bodyPr/>
          <a:lstStyle>
            <a:lvl1pPr>
              <a:spcBef>
                <a:spcPts val="1600"/>
              </a:spcBef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800"/>
              </a:spcBef>
              <a:defRPr/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171895" y="979256"/>
            <a:ext cx="11702627" cy="506666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15546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Foot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5588" y="6368915"/>
            <a:ext cx="1212028" cy="138467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Note styles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0615482" y="6368915"/>
            <a:ext cx="1311427" cy="138467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Source styles</a:t>
            </a:r>
          </a:p>
        </p:txBody>
      </p:sp>
    </p:spTree>
    <p:extLst>
      <p:ext uri="{BB962C8B-B14F-4D97-AF65-F5344CB8AC3E}">
        <p14:creationId xmlns:p14="http://schemas.microsoft.com/office/powerpoint/2010/main" val="375566286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foot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5588" y="6368882"/>
            <a:ext cx="1211870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Note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0615632" y="6368882"/>
            <a:ext cx="1311256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Source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442935" y="1052535"/>
            <a:ext cx="11483975" cy="5114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42772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" y="6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880B1-6A45-47C6-BD28-44528C1C2901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ECE9C6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ECE9C6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ECE9C6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A6F32-23F5-48E9-B12D-480FC9DF1CC9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ECE9C6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ECE9C6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92209" y="2887558"/>
            <a:ext cx="9038814" cy="923116"/>
            <a:chOff x="1172584" y="1381459"/>
            <a:chExt cx="6779110" cy="923118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958" cy="923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029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smtClean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uLnTx/>
                  <a:uFillTx/>
                  <a:latin typeface="Wingdings" pitchFamily="2" charset="2"/>
                  <a:ea typeface="+mn-ea"/>
                  <a:cs typeface="+mn-cs"/>
                </a:rPr>
                <a:t></a:t>
              </a:r>
              <a:endParaRPr kumimoji="0" lang="en-US" sz="5400" b="0" i="0" u="none" strike="noStrike" kern="1200" cap="none" spc="0" normalizeH="0" baseline="0" noProof="0" dirty="0">
                <a:ln w="3175">
                  <a:solidFill>
                    <a:srgbClr val="ECE9C6">
                      <a:alpha val="60000"/>
                    </a:srgbClr>
                  </a:solidFill>
                </a:ln>
                <a:solidFill>
                  <a:srgbClr val="ECE9C6">
                    <a:lumMod val="90000"/>
                  </a:srgb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uLnTx/>
                <a:uFillTx/>
                <a:latin typeface="Wingdings" pitchFamily="2" charset="2"/>
                <a:ea typeface="+mn-ea"/>
                <a:cs typeface="+mn-cs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875" y="1387829"/>
            <a:ext cx="9036425" cy="1731981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9" y="3767866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4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5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7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0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0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1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155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880B1-6A45-47C6-BD28-44528C1C2901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895D1D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895D1D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895D1D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A6F32-23F5-48E9-B12D-480FC9DF1CC9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895D1D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895D1D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63520" y="1392244"/>
            <a:ext cx="9038814" cy="923116"/>
            <a:chOff x="1172584" y="1381459"/>
            <a:chExt cx="6779110" cy="923118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958" cy="923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029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95D1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Wingdings" pitchFamily="2" charset="2"/>
                  <a:ea typeface="+mn-ea"/>
                  <a:cs typeface="+mn-cs"/>
                </a:rPr>
                <a:t>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895D1D">
                    <a:lumMod val="60000"/>
                    <a:lumOff val="40000"/>
                  </a:srgbClr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0678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" y="6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520" y="2887607"/>
            <a:ext cx="9038814" cy="923116"/>
            <a:chOff x="1172584" y="1381459"/>
            <a:chExt cx="6779110" cy="923118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958" cy="923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029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95D1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Wingdings" pitchFamily="2" charset="2"/>
                  <a:ea typeface="+mn-ea"/>
                  <a:cs typeface="+mn-cs"/>
                </a:rPr>
                <a:t>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895D1D">
                    <a:lumMod val="60000"/>
                    <a:lumOff val="40000"/>
                  </a:srgbClr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69" y="1204949"/>
            <a:ext cx="10339618" cy="1910715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96" y="3767347"/>
            <a:ext cx="10312995" cy="1500187"/>
          </a:xfrm>
        </p:spPr>
        <p:txBody>
          <a:bodyPr anchor="t"/>
          <a:lstStyle>
            <a:lvl1pPr marL="0" indent="0" algn="ctr">
              <a:buNone/>
              <a:defRPr sz="1900">
                <a:solidFill>
                  <a:schemeClr val="tx2"/>
                </a:solidFill>
              </a:defRPr>
            </a:lvl1pPr>
            <a:lvl2pPr marL="45146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29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439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80586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5732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7087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6025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61171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880B1-6A45-47C6-BD28-44528C1C2901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895D1D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895D1D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895D1D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A6F32-23F5-48E9-B12D-480FC9DF1CC9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895D1D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895D1D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260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171B1-55C5-4FE8-8C38-E8544B92F744}" type="datetimeFigureOut">
              <a:rPr lang="tr-TR" smtClean="0"/>
              <a:t>26.04.2025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071B-3DF6-4A64-A864-9F9047AAAF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452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880B1-6A45-47C6-BD28-44528C1C2901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895D1D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895D1D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895D1D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A6F32-23F5-48E9-B12D-480FC9DF1CC9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895D1D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895D1D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520" y="1392244"/>
            <a:ext cx="9038814" cy="923116"/>
            <a:chOff x="1172584" y="1381459"/>
            <a:chExt cx="6779110" cy="923118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958" cy="923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029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95D1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Wingdings" pitchFamily="2" charset="2"/>
                  <a:ea typeface="+mn-ea"/>
                  <a:cs typeface="+mn-cs"/>
                </a:rPr>
                <a:t>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895D1D">
                    <a:lumMod val="60000"/>
                    <a:lumOff val="40000"/>
                  </a:srgbClr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8" y="2240282"/>
            <a:ext cx="5071872" cy="387705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9" y="2240282"/>
            <a:ext cx="5071872" cy="387705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996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152" y="2240280"/>
            <a:ext cx="4589927" cy="658368"/>
          </a:xfrm>
        </p:spPr>
        <p:txBody>
          <a:bodyPr anchor="b"/>
          <a:lstStyle>
            <a:lvl1pPr marL="0" indent="0" algn="ctr">
              <a:buNone/>
              <a:defRPr sz="2300" b="0">
                <a:solidFill>
                  <a:schemeClr val="tx2"/>
                </a:solidFill>
              </a:defRPr>
            </a:lvl1pPr>
            <a:lvl2pPr marL="451464" indent="0">
              <a:buNone/>
              <a:defRPr sz="1900" b="1"/>
            </a:lvl2pPr>
            <a:lvl3pPr marL="902928" indent="0">
              <a:buNone/>
              <a:defRPr sz="1800" b="1"/>
            </a:lvl3pPr>
            <a:lvl4pPr marL="1354393" indent="0">
              <a:buNone/>
              <a:defRPr sz="1600" b="1"/>
            </a:lvl4pPr>
            <a:lvl5pPr marL="1805861" indent="0">
              <a:buNone/>
              <a:defRPr sz="1600" b="1"/>
            </a:lvl5pPr>
            <a:lvl6pPr marL="2257324" indent="0">
              <a:buNone/>
              <a:defRPr sz="1600" b="1"/>
            </a:lvl6pPr>
            <a:lvl7pPr marL="2708787" indent="0">
              <a:buNone/>
              <a:defRPr sz="1600" b="1"/>
            </a:lvl7pPr>
            <a:lvl8pPr marL="3160251" indent="0">
              <a:buNone/>
              <a:defRPr sz="1600" b="1"/>
            </a:lvl8pPr>
            <a:lvl9pPr marL="3611717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6" y="2947596"/>
            <a:ext cx="5071872" cy="317296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9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300" b="0">
                <a:solidFill>
                  <a:schemeClr val="tx2"/>
                </a:solidFill>
              </a:defRPr>
            </a:lvl1pPr>
            <a:lvl2pPr marL="451464" indent="0">
              <a:buNone/>
              <a:defRPr sz="1900" b="1"/>
            </a:lvl2pPr>
            <a:lvl3pPr marL="902928" indent="0">
              <a:buNone/>
              <a:defRPr sz="1800" b="1"/>
            </a:lvl3pPr>
            <a:lvl4pPr marL="1354393" indent="0">
              <a:buNone/>
              <a:defRPr sz="1600" b="1"/>
            </a:lvl4pPr>
            <a:lvl5pPr marL="1805861" indent="0">
              <a:buNone/>
              <a:defRPr sz="1600" b="1"/>
            </a:lvl5pPr>
            <a:lvl6pPr marL="2257324" indent="0">
              <a:buNone/>
              <a:defRPr sz="1600" b="1"/>
            </a:lvl6pPr>
            <a:lvl7pPr marL="2708787" indent="0">
              <a:buNone/>
              <a:defRPr sz="1600" b="1"/>
            </a:lvl7pPr>
            <a:lvl8pPr marL="3160251" indent="0">
              <a:buNone/>
              <a:defRPr sz="1600" b="1"/>
            </a:lvl8pPr>
            <a:lvl9pPr marL="3611717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1" y="2944439"/>
            <a:ext cx="5066304" cy="317296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880B1-6A45-47C6-BD28-44528C1C2901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895D1D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895D1D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895D1D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A6F32-23F5-48E9-B12D-480FC9DF1CC9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895D1D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895D1D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63520" y="1392244"/>
            <a:ext cx="9038814" cy="923116"/>
            <a:chOff x="1172584" y="1381459"/>
            <a:chExt cx="6779110" cy="923118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958" cy="923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029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95D1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Wingdings" pitchFamily="2" charset="2"/>
                  <a:ea typeface="+mn-ea"/>
                  <a:cs typeface="+mn-cs"/>
                </a:rPr>
                <a:t>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895D1D">
                    <a:lumMod val="60000"/>
                    <a:lumOff val="40000"/>
                  </a:srgbClr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55346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880B1-6A45-47C6-BD28-44528C1C2901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895D1D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895D1D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895D1D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A6F32-23F5-48E9-B12D-480FC9DF1CC9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895D1D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895D1D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63520" y="1392244"/>
            <a:ext cx="9038814" cy="923116"/>
            <a:chOff x="1172584" y="1381459"/>
            <a:chExt cx="6779110" cy="923118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958" cy="923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029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95D1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Wingdings" pitchFamily="2" charset="2"/>
                  <a:ea typeface="+mn-ea"/>
                  <a:cs typeface="+mn-cs"/>
                </a:rPr>
                <a:t>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895D1D">
                    <a:lumMod val="60000"/>
                    <a:lumOff val="40000"/>
                  </a:srgbClr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81684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880B1-6A45-47C6-BD28-44528C1C2901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895D1D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895D1D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895D1D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A6F32-23F5-48E9-B12D-480FC9DF1CC9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895D1D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895D1D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0276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80" y="1678272"/>
            <a:ext cx="4563310" cy="188692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94" y="559430"/>
            <a:ext cx="5488890" cy="5566765"/>
          </a:xfrm>
        </p:spPr>
        <p:txBody>
          <a:bodyPr anchor="ctr"/>
          <a:lstStyle>
            <a:lvl1pPr>
              <a:defRPr sz="23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6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81" y="3603885"/>
            <a:ext cx="4548966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1464" indent="0">
              <a:buNone/>
              <a:defRPr sz="1100"/>
            </a:lvl2pPr>
            <a:lvl3pPr marL="902928" indent="0">
              <a:buNone/>
              <a:defRPr sz="1000"/>
            </a:lvl3pPr>
            <a:lvl4pPr marL="1354393" indent="0">
              <a:buNone/>
              <a:defRPr sz="900"/>
            </a:lvl4pPr>
            <a:lvl5pPr marL="1805861" indent="0">
              <a:buNone/>
              <a:defRPr sz="900"/>
            </a:lvl5pPr>
            <a:lvl6pPr marL="2257324" indent="0">
              <a:buNone/>
              <a:defRPr sz="900"/>
            </a:lvl6pPr>
            <a:lvl7pPr marL="2708787" indent="0">
              <a:buNone/>
              <a:defRPr sz="900"/>
            </a:lvl7pPr>
            <a:lvl8pPr marL="3160251" indent="0">
              <a:buNone/>
              <a:defRPr sz="900"/>
            </a:lvl8pPr>
            <a:lvl9pPr marL="3611717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880B1-6A45-47C6-BD28-44528C1C2901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895D1D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895D1D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895D1D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A6F32-23F5-48E9-B12D-480FC9DF1CC9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895D1D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895D1D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9983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8" y="4668897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38" y="667031"/>
            <a:ext cx="6362874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100"/>
            </a:lvl1pPr>
            <a:lvl2pPr marL="451464" indent="0">
              <a:buNone/>
              <a:defRPr sz="2800"/>
            </a:lvl2pPr>
            <a:lvl3pPr marL="902928" indent="0">
              <a:buNone/>
              <a:defRPr sz="2300"/>
            </a:lvl3pPr>
            <a:lvl4pPr marL="1354393" indent="0">
              <a:buNone/>
              <a:defRPr sz="1900"/>
            </a:lvl4pPr>
            <a:lvl5pPr marL="1805861" indent="0">
              <a:buNone/>
              <a:defRPr sz="1900"/>
            </a:lvl5pPr>
            <a:lvl6pPr marL="2257324" indent="0">
              <a:buNone/>
              <a:defRPr sz="1900"/>
            </a:lvl6pPr>
            <a:lvl7pPr marL="2708787" indent="0">
              <a:buNone/>
              <a:defRPr sz="1900"/>
            </a:lvl7pPr>
            <a:lvl8pPr marL="3160251" indent="0">
              <a:buNone/>
              <a:defRPr sz="1900"/>
            </a:lvl8pPr>
            <a:lvl9pPr marL="3611717" indent="0">
              <a:buNone/>
              <a:defRPr sz="19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96" y="5324312"/>
            <a:ext cx="10341686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1464" indent="0">
              <a:buNone/>
              <a:defRPr sz="1100"/>
            </a:lvl2pPr>
            <a:lvl3pPr marL="902928" indent="0">
              <a:buNone/>
              <a:defRPr sz="1000"/>
            </a:lvl3pPr>
            <a:lvl4pPr marL="1354393" indent="0">
              <a:buNone/>
              <a:defRPr sz="900"/>
            </a:lvl4pPr>
            <a:lvl5pPr marL="1805861" indent="0">
              <a:buNone/>
              <a:defRPr sz="900"/>
            </a:lvl5pPr>
            <a:lvl6pPr marL="2257324" indent="0">
              <a:buNone/>
              <a:defRPr sz="900"/>
            </a:lvl6pPr>
            <a:lvl7pPr marL="2708787" indent="0">
              <a:buNone/>
              <a:defRPr sz="900"/>
            </a:lvl7pPr>
            <a:lvl8pPr marL="3160251" indent="0">
              <a:buNone/>
              <a:defRPr sz="900"/>
            </a:lvl8pPr>
            <a:lvl9pPr marL="3611717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880B1-6A45-47C6-BD28-44528C1C2901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895D1D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895D1D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895D1D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A6F32-23F5-48E9-B12D-480FC9DF1CC9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895D1D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895D1D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993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880B1-6A45-47C6-BD28-44528C1C2901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895D1D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895D1D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895D1D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A6F32-23F5-48E9-B12D-480FC9DF1CC9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895D1D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895D1D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63520" y="1392244"/>
            <a:ext cx="9038814" cy="923116"/>
            <a:chOff x="1172584" y="1381459"/>
            <a:chExt cx="6779110" cy="923118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958" cy="923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029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95D1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Wingdings" pitchFamily="2" charset="2"/>
                  <a:ea typeface="+mn-ea"/>
                  <a:cs typeface="+mn-cs"/>
                </a:rPr>
                <a:t>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895D1D">
                    <a:lumMod val="60000"/>
                    <a:lumOff val="40000"/>
                  </a:srgbClr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02400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97" y="559430"/>
            <a:ext cx="2237590" cy="556676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8062" y="849883"/>
            <a:ext cx="7343889" cy="502382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880B1-6A45-47C6-BD28-44528C1C2901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895D1D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895D1D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895D1D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A6F32-23F5-48E9-B12D-480FC9DF1CC9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895D1D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895D1D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34" y="2880816"/>
            <a:ext cx="5480155" cy="923450"/>
            <a:chOff x="1815339" y="1496830"/>
            <a:chExt cx="5480154" cy="692587"/>
          </a:xfrm>
        </p:grpSpPr>
        <p:sp>
          <p:nvSpPr>
            <p:cNvPr id="12" name="TextBox 11"/>
            <p:cNvSpPr txBox="1"/>
            <p:nvPr/>
          </p:nvSpPr>
          <p:spPr>
            <a:xfrm>
              <a:off x="4147205" y="1496830"/>
              <a:ext cx="876960" cy="6925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029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95D1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Wingdings" pitchFamily="2" charset="2"/>
                  <a:ea typeface="+mn-ea"/>
                  <a:cs typeface="+mn-cs"/>
                </a:rPr>
                <a:t>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895D1D">
                    <a:lumMod val="60000"/>
                    <a:lumOff val="40000"/>
                  </a:srgbClr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66392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3512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99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171B1-55C5-4FE8-8C38-E8544B92F744}" type="datetimeFigureOut">
              <a:rPr lang="tr-TR" smtClean="0"/>
              <a:t>26.04.2025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071B-3DF6-4A64-A864-9F9047AAAF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35856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1123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32625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525E8-0F26-419F-B322-8AFF912A3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B1E139-726C-41A1-AF62-1470D1176933}" type="datetimeFigureOut">
              <a:rPr kumimoji="0" lang="tr-TR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26.04.2025</a:t>
            </a:fld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22651F-0145-4624-B804-4EBDA9CA4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94076-2E4B-49E4-989B-4BBE8ED6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BC87-56A9-4869-BC2A-3B314B947C38}" type="slidenum">
              <a:rPr kumimoji="0" lang="tr-TR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9" name="Rectangle 22">
            <a:extLst>
              <a:ext uri="{FF2B5EF4-FFF2-40B4-BE49-F238E27FC236}">
                <a16:creationId xmlns:a16="http://schemas.microsoft.com/office/drawing/2014/main" id="{3EE59234-CDEA-49C6-9925-23F1299E8E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553122" y="63594"/>
            <a:ext cx="11065345" cy="82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12B44E39-BC05-4C6C-B902-6DA6CB267A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gray">
          <a:xfrm>
            <a:off x="553122" y="1103030"/>
            <a:ext cx="11065345" cy="514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5948243F-2B6D-4424-A664-AAA9D6477C3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50362" y="958851"/>
            <a:ext cx="11641666" cy="0"/>
          </a:xfrm>
          <a:prstGeom prst="line">
            <a:avLst/>
          </a:prstGeom>
          <a:noFill/>
          <a:ln w="9525">
            <a:solidFill>
              <a:srgbClr val="071D4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297" tIns="45151" rIns="90297" bIns="45151"/>
          <a:lstStyle/>
          <a:p>
            <a:pPr marL="0" marR="0" lvl="0" indent="0" algn="ctr" defTabSz="90292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71D49"/>
              </a:solidFill>
              <a:effectLst/>
              <a:uLnTx/>
              <a:uFillTx/>
              <a:latin typeface="Book Antiqua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242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6" y="5894919"/>
            <a:ext cx="10250356" cy="827616"/>
          </a:xfrm>
        </p:spPr>
        <p:txBody>
          <a:bodyPr lIns="35547" tIns="35547" rIns="35547" bIns="35547" anchor="b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706438" indent="0" algn="l"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2pPr>
            <a:lvl3pPr marL="1180885" indent="0" algn="l"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3pPr>
            <a:lvl4pPr marL="1354356" indent="0" algn="l"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4pPr>
            <a:lvl5pPr marL="1805815" indent="0" algn="l"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footnotes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8571" y="6357444"/>
            <a:ext cx="619812" cy="365125"/>
          </a:xfrm>
          <a:prstGeom prst="rect">
            <a:avLst/>
          </a:prstGeom>
        </p:spPr>
        <p:txBody>
          <a:bodyPr vert="horz" lIns="90297" tIns="45151" rIns="90297" bIns="45151" rtlCol="0" anchor="b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4542F3-7ED3-4C28-9180-2505873DABFB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95959">
                    <a:tint val="75000"/>
                  </a:srgb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tint val="75000"/>
                </a:srgb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6581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6" y="5894919"/>
            <a:ext cx="10250356" cy="827616"/>
          </a:xfrm>
        </p:spPr>
        <p:txBody>
          <a:bodyPr lIns="35547" tIns="35547" rIns="35547" bIns="35547" anchor="b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706438" indent="0" algn="l"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2pPr>
            <a:lvl3pPr marL="1180885" indent="0" algn="l"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3pPr>
            <a:lvl4pPr marL="1354356" indent="0" algn="l"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4pPr>
            <a:lvl5pPr marL="1805815" indent="0" algn="l"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footnotes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8571" y="6357444"/>
            <a:ext cx="619812" cy="365125"/>
          </a:xfrm>
          <a:prstGeom prst="rect">
            <a:avLst/>
          </a:prstGeom>
        </p:spPr>
        <p:txBody>
          <a:bodyPr vert="horz" lIns="90297" tIns="45151" rIns="90297" bIns="45151" rtlCol="0" anchor="b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4542F3-7ED3-4C28-9180-2505873DABFB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95959">
                    <a:tint val="75000"/>
                  </a:srgb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tint val="75000"/>
                </a:srgb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6714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6" y="5894919"/>
            <a:ext cx="10250356" cy="827616"/>
          </a:xfrm>
        </p:spPr>
        <p:txBody>
          <a:bodyPr lIns="35547" tIns="35547" rIns="35547" bIns="35547" anchor="b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706438" indent="0" algn="l"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2pPr>
            <a:lvl3pPr marL="1180885" indent="0" algn="l"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3pPr>
            <a:lvl4pPr marL="1354356" indent="0" algn="l"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4pPr>
            <a:lvl5pPr marL="1805815" indent="0" algn="l"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footnotes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8571" y="6357444"/>
            <a:ext cx="619812" cy="365125"/>
          </a:xfrm>
          <a:prstGeom prst="rect">
            <a:avLst/>
          </a:prstGeom>
        </p:spPr>
        <p:txBody>
          <a:bodyPr vert="horz" lIns="90297" tIns="45151" rIns="90297" bIns="45151" rtlCol="0" anchor="b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4542F3-7ED3-4C28-9180-2505873DABFB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95959">
                    <a:tint val="75000"/>
                  </a:srgb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tint val="75000"/>
                </a:srgb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0856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22" y="213044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2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solidFill>
                  <a:schemeClr val="tx1"/>
                </a:solidFill>
                <a:latin typeface="Lucida Bright" panose="020406020505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t>Dr. Mehmet Ali OZCAN</a:t>
            </a: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Bright" panose="020406020505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7751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t>Dr. Mehmet Ali OZCAN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6812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t>Dr. Mehmet Ali OZCAN</a:t>
            </a: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Bright" panose="020406020505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7452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t>Dr. Mehmet Ali OZCAN</a:t>
            </a: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Bright" panose="020406020505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09600" y="1752601"/>
            <a:ext cx="4978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604000" y="1905021"/>
            <a:ext cx="4978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04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171B1-55C5-4FE8-8C38-E8544B92F744}" type="datetimeFigureOut">
              <a:rPr lang="tr-TR" smtClean="0"/>
              <a:t>26.04.2025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071B-3DF6-4A64-A864-9F9047AAAF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79333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4/26/2025</a:t>
            </a:fld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Bright" panose="020406020505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9556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480237" y="6574117"/>
            <a:ext cx="477957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Internal Educational Use Only. Not Approved for External Use.</a:t>
            </a:r>
          </a:p>
        </p:txBody>
      </p:sp>
    </p:spTree>
    <p:extLst>
      <p:ext uri="{BB962C8B-B14F-4D97-AF65-F5344CB8AC3E}">
        <p14:creationId xmlns:p14="http://schemas.microsoft.com/office/powerpoint/2010/main" val="43021678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Panel Content w/L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895" y="1543050"/>
            <a:ext cx="11702627" cy="4705350"/>
          </a:xfrm>
        </p:spPr>
        <p:txBody>
          <a:bodyPr/>
          <a:lstStyle>
            <a:lvl1pPr>
              <a:spcBef>
                <a:spcPts val="1600"/>
              </a:spcBef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800"/>
              </a:spcBef>
              <a:defRPr/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171895" y="979256"/>
            <a:ext cx="11702627" cy="506666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26727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Foot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5588" y="6368915"/>
            <a:ext cx="1212028" cy="138467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Note styles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0615482" y="6368915"/>
            <a:ext cx="1311427" cy="138467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Source styles</a:t>
            </a:r>
          </a:p>
        </p:txBody>
      </p:sp>
    </p:spTree>
    <p:extLst>
      <p:ext uri="{BB962C8B-B14F-4D97-AF65-F5344CB8AC3E}">
        <p14:creationId xmlns:p14="http://schemas.microsoft.com/office/powerpoint/2010/main" val="2385766399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foot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5588" y="6368882"/>
            <a:ext cx="1211870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Note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0615632" y="6368882"/>
            <a:ext cx="1311256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Source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442935" y="1052535"/>
            <a:ext cx="11483975" cy="5114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77054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22" y="213044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2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solidFill>
                  <a:schemeClr val="tx1"/>
                </a:solidFill>
                <a:latin typeface="Lucida Bright" panose="020406020505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t>Dr. Mehmet Ali OZCAN</a:t>
            </a: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Bright" panose="020406020505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6997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t>Dr. Mehmet Ali OZCAN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7685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t>Dr. Mehmet Ali OZCAN</a:t>
            </a: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Bright" panose="020406020505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6724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t>Dr. Mehmet Ali OZCAN</a:t>
            </a: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Bright" panose="020406020505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09600" y="1752601"/>
            <a:ext cx="4978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604000" y="1905021"/>
            <a:ext cx="4978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8734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4/26/2025</a:t>
            </a:fld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Bright" panose="020406020505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64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171B1-55C5-4FE8-8C38-E8544B92F744}" type="datetimeFigureOut">
              <a:rPr lang="tr-TR" smtClean="0"/>
              <a:t>26.04.2025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071B-3DF6-4A64-A864-9F9047AAAF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71113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480237" y="6574117"/>
            <a:ext cx="477957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Internal Educational Use Only. Not Approved for External Use.</a:t>
            </a:r>
          </a:p>
        </p:txBody>
      </p:sp>
    </p:spTree>
    <p:extLst>
      <p:ext uri="{BB962C8B-B14F-4D97-AF65-F5344CB8AC3E}">
        <p14:creationId xmlns:p14="http://schemas.microsoft.com/office/powerpoint/2010/main" val="877436126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Panel Content w/L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895" y="1543050"/>
            <a:ext cx="11702627" cy="4705350"/>
          </a:xfrm>
        </p:spPr>
        <p:txBody>
          <a:bodyPr/>
          <a:lstStyle>
            <a:lvl1pPr>
              <a:spcBef>
                <a:spcPts val="1600"/>
              </a:spcBef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800"/>
              </a:spcBef>
              <a:defRPr/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171895" y="979256"/>
            <a:ext cx="11702627" cy="506666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07358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foot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5588" y="6368882"/>
            <a:ext cx="1211870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Note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0615632" y="6368882"/>
            <a:ext cx="1311256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Source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442935" y="1052535"/>
            <a:ext cx="11483975" cy="5114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815696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527051" y="2195214"/>
            <a:ext cx="5921374" cy="2220218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4000" cap="all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527051" y="4480694"/>
            <a:ext cx="5921374" cy="432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65671" y="-1"/>
            <a:ext cx="4726329" cy="685800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 bwMode="auto">
          <a:xfrm>
            <a:off x="6868160" y="0"/>
            <a:ext cx="2153920" cy="6858000"/>
          </a:xfrm>
          <a:prstGeom prst="rect">
            <a:avLst/>
          </a:prstGeom>
          <a:gradFill flip="none" rotWithShape="1">
            <a:gsLst>
              <a:gs pos="1205">
                <a:schemeClr val="bg1">
                  <a:alpha val="28000"/>
                </a:schemeClr>
              </a:gs>
              <a:gs pos="29000">
                <a:schemeClr val="bg1">
                  <a:alpha val="37000"/>
                </a:schemeClr>
              </a:gs>
              <a:gs pos="91000">
                <a:schemeClr val="bg1"/>
              </a:gs>
              <a:gs pos="60000">
                <a:schemeClr val="bg1">
                  <a:alpha val="64000"/>
                </a:schemeClr>
              </a:gs>
            </a:gsLst>
            <a:lin ang="10800000" scaled="1"/>
            <a:tileRect/>
          </a:gradFill>
          <a:ln w="28575" cap="sq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gray">
          <a:xfrm>
            <a:off x="6360100" y="1530350"/>
            <a:ext cx="167216" cy="3797300"/>
          </a:xfrm>
          <a:custGeom>
            <a:avLst/>
            <a:gdLst>
              <a:gd name="T0" fmla="*/ 0 w 94692"/>
              <a:gd name="T1" fmla="*/ 0 h 3865545"/>
              <a:gd name="T2" fmla="*/ 0 w 94692"/>
              <a:gd name="T3" fmla="*/ 0 h 3865545"/>
              <a:gd name="T4" fmla="*/ 124765 w 94692"/>
              <a:gd name="T5" fmla="*/ 0 h 3865545"/>
              <a:gd name="T6" fmla="*/ 124765 w 94692"/>
              <a:gd name="T7" fmla="*/ 3797010 h 3865545"/>
              <a:gd name="T8" fmla="*/ 0 w 94692"/>
              <a:gd name="T9" fmla="*/ 3797010 h 3865545"/>
              <a:gd name="T10" fmla="*/ 0 w 94692"/>
              <a:gd name="T11" fmla="*/ 3797010 h 38655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4692" h="3865545">
                <a:moveTo>
                  <a:pt x="0" y="0"/>
                </a:moveTo>
                <a:lnTo>
                  <a:pt x="0" y="0"/>
                </a:lnTo>
                <a:lnTo>
                  <a:pt x="94692" y="0"/>
                </a:lnTo>
                <a:lnTo>
                  <a:pt x="94692" y="3865545"/>
                </a:lnTo>
                <a:lnTo>
                  <a:pt x="0" y="3865545"/>
                </a:lnTo>
              </a:path>
            </a:pathLst>
          </a:custGeom>
          <a:noFill/>
          <a:ln w="25400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632812" y="405115"/>
            <a:ext cx="1847981" cy="320374"/>
          </a:xfrm>
          <a:custGeom>
            <a:avLst/>
            <a:gdLst>
              <a:gd name="T0" fmla="*/ 2147483647 w 5472"/>
              <a:gd name="T1" fmla="*/ 2147483647 h 952"/>
              <a:gd name="T2" fmla="*/ 2147483647 w 5472"/>
              <a:gd name="T3" fmla="*/ 2147483647 h 952"/>
              <a:gd name="T4" fmla="*/ 2147483647 w 5472"/>
              <a:gd name="T5" fmla="*/ 2147483647 h 952"/>
              <a:gd name="T6" fmla="*/ 2147483647 w 5472"/>
              <a:gd name="T7" fmla="*/ 2147483647 h 952"/>
              <a:gd name="T8" fmla="*/ 2147483647 w 5472"/>
              <a:gd name="T9" fmla="*/ 2147483647 h 952"/>
              <a:gd name="T10" fmla="*/ 2147483647 w 5472"/>
              <a:gd name="T11" fmla="*/ 2147483647 h 952"/>
              <a:gd name="T12" fmla="*/ 2147483647 w 5472"/>
              <a:gd name="T13" fmla="*/ 2147483647 h 952"/>
              <a:gd name="T14" fmla="*/ 2147483647 w 5472"/>
              <a:gd name="T15" fmla="*/ 2147483647 h 952"/>
              <a:gd name="T16" fmla="*/ 2147483647 w 5472"/>
              <a:gd name="T17" fmla="*/ 2147483647 h 952"/>
              <a:gd name="T18" fmla="*/ 2147483647 w 5472"/>
              <a:gd name="T19" fmla="*/ 2147483647 h 952"/>
              <a:gd name="T20" fmla="*/ 2147483647 w 5472"/>
              <a:gd name="T21" fmla="*/ 2147483647 h 952"/>
              <a:gd name="T22" fmla="*/ 2147483647 w 5472"/>
              <a:gd name="T23" fmla="*/ 2147483647 h 952"/>
              <a:gd name="T24" fmla="*/ 2147483647 w 5472"/>
              <a:gd name="T25" fmla="*/ 2147483647 h 952"/>
              <a:gd name="T26" fmla="*/ 2147483647 w 5472"/>
              <a:gd name="T27" fmla="*/ 2147483647 h 952"/>
              <a:gd name="T28" fmla="*/ 2147483647 w 5472"/>
              <a:gd name="T29" fmla="*/ 2147483647 h 952"/>
              <a:gd name="T30" fmla="*/ 2147483647 w 5472"/>
              <a:gd name="T31" fmla="*/ 2147483647 h 952"/>
              <a:gd name="T32" fmla="*/ 2147483647 w 5472"/>
              <a:gd name="T33" fmla="*/ 2147483647 h 952"/>
              <a:gd name="T34" fmla="*/ 2147483647 w 5472"/>
              <a:gd name="T35" fmla="*/ 2147483647 h 952"/>
              <a:gd name="T36" fmla="*/ 2147483647 w 5472"/>
              <a:gd name="T37" fmla="*/ 2147483647 h 952"/>
              <a:gd name="T38" fmla="*/ 2147483647 w 5472"/>
              <a:gd name="T39" fmla="*/ 2147483647 h 952"/>
              <a:gd name="T40" fmla="*/ 2147483647 w 5472"/>
              <a:gd name="T41" fmla="*/ 2147483647 h 952"/>
              <a:gd name="T42" fmla="*/ 2147483647 w 5472"/>
              <a:gd name="T43" fmla="*/ 2147483647 h 952"/>
              <a:gd name="T44" fmla="*/ 2147483647 w 5472"/>
              <a:gd name="T45" fmla="*/ 2147483647 h 952"/>
              <a:gd name="T46" fmla="*/ 2147483647 w 5472"/>
              <a:gd name="T47" fmla="*/ 2147483647 h 952"/>
              <a:gd name="T48" fmla="*/ 2147483647 w 5472"/>
              <a:gd name="T49" fmla="*/ 2147483647 h 952"/>
              <a:gd name="T50" fmla="*/ 2147483647 w 5472"/>
              <a:gd name="T51" fmla="*/ 2147483647 h 952"/>
              <a:gd name="T52" fmla="*/ 2147483647 w 5472"/>
              <a:gd name="T53" fmla="*/ 2147483647 h 952"/>
              <a:gd name="T54" fmla="*/ 2147483647 w 5472"/>
              <a:gd name="T55" fmla="*/ 2147483647 h 952"/>
              <a:gd name="T56" fmla="*/ 2147483647 w 5472"/>
              <a:gd name="T57" fmla="*/ 2147483647 h 952"/>
              <a:gd name="T58" fmla="*/ 2147483647 w 5472"/>
              <a:gd name="T59" fmla="*/ 2147483647 h 952"/>
              <a:gd name="T60" fmla="*/ 2147483647 w 5472"/>
              <a:gd name="T61" fmla="*/ 2147483647 h 952"/>
              <a:gd name="T62" fmla="*/ 2147483647 w 5472"/>
              <a:gd name="T63" fmla="*/ 2147483647 h 952"/>
              <a:gd name="T64" fmla="*/ 2147483647 w 5472"/>
              <a:gd name="T65" fmla="*/ 2147483647 h 952"/>
              <a:gd name="T66" fmla="*/ 2147483647 w 5472"/>
              <a:gd name="T67" fmla="*/ 2147483647 h 952"/>
              <a:gd name="T68" fmla="*/ 2147483647 w 5472"/>
              <a:gd name="T69" fmla="*/ 2147483647 h 952"/>
              <a:gd name="T70" fmla="*/ 2147483647 w 5472"/>
              <a:gd name="T71" fmla="*/ 2147483647 h 952"/>
              <a:gd name="T72" fmla="*/ 2147483647 w 5472"/>
              <a:gd name="T73" fmla="*/ 2147483647 h 952"/>
              <a:gd name="T74" fmla="*/ 2147483647 w 5472"/>
              <a:gd name="T75" fmla="*/ 2147483647 h 952"/>
              <a:gd name="T76" fmla="*/ 2147483647 w 5472"/>
              <a:gd name="T77" fmla="*/ 2147483647 h 952"/>
              <a:gd name="T78" fmla="*/ 2147483647 w 5472"/>
              <a:gd name="T79" fmla="*/ 2147483647 h 952"/>
              <a:gd name="T80" fmla="*/ 2147483647 w 5472"/>
              <a:gd name="T81" fmla="*/ 2147483647 h 952"/>
              <a:gd name="T82" fmla="*/ 2147483647 w 5472"/>
              <a:gd name="T83" fmla="*/ 0 h 952"/>
              <a:gd name="T84" fmla="*/ 2147483647 w 5472"/>
              <a:gd name="T85" fmla="*/ 2147483647 h 952"/>
              <a:gd name="T86" fmla="*/ 2147483647 w 5472"/>
              <a:gd name="T87" fmla="*/ 2147483647 h 952"/>
              <a:gd name="T88" fmla="*/ 2147483647 w 5472"/>
              <a:gd name="T89" fmla="*/ 2147483647 h 952"/>
              <a:gd name="T90" fmla="*/ 2147483647 w 5472"/>
              <a:gd name="T91" fmla="*/ 2147483647 h 952"/>
              <a:gd name="T92" fmla="*/ 2147483647 w 5472"/>
              <a:gd name="T93" fmla="*/ 2147483647 h 952"/>
              <a:gd name="T94" fmla="*/ 2147483647 w 5472"/>
              <a:gd name="T95" fmla="*/ 2147483647 h 952"/>
              <a:gd name="T96" fmla="*/ 2147483647 w 5472"/>
              <a:gd name="T97" fmla="*/ 2147483647 h 952"/>
              <a:gd name="T98" fmla="*/ 2147483647 w 5472"/>
              <a:gd name="T99" fmla="*/ 2147483647 h 952"/>
              <a:gd name="T100" fmla="*/ 2147483647 w 5472"/>
              <a:gd name="T101" fmla="*/ 2147483647 h 952"/>
              <a:gd name="T102" fmla="*/ 2147483647 w 5472"/>
              <a:gd name="T103" fmla="*/ 2147483647 h 952"/>
              <a:gd name="T104" fmla="*/ 2147483647 w 5472"/>
              <a:gd name="T105" fmla="*/ 2147483647 h 952"/>
              <a:gd name="T106" fmla="*/ 2147483647 w 5472"/>
              <a:gd name="T107" fmla="*/ 2147483647 h 952"/>
              <a:gd name="T108" fmla="*/ 2147483647 w 5472"/>
              <a:gd name="T109" fmla="*/ 0 h 952"/>
              <a:gd name="T110" fmla="*/ 2147483647 w 5472"/>
              <a:gd name="T111" fmla="*/ 2147483647 h 952"/>
              <a:gd name="T112" fmla="*/ 2147483647 w 5472"/>
              <a:gd name="T113" fmla="*/ 2147483647 h 952"/>
              <a:gd name="T114" fmla="*/ 2147483647 w 5472"/>
              <a:gd name="T115" fmla="*/ 2147483647 h 952"/>
              <a:gd name="T116" fmla="*/ 2147483647 w 5472"/>
              <a:gd name="T117" fmla="*/ 2147483647 h 952"/>
              <a:gd name="T118" fmla="*/ 2147483647 w 5472"/>
              <a:gd name="T119" fmla="*/ 2147483647 h 952"/>
              <a:gd name="T120" fmla="*/ 2147483647 w 5472"/>
              <a:gd name="T121" fmla="*/ 2147483647 h 952"/>
              <a:gd name="T122" fmla="*/ 2147483647 w 5472"/>
              <a:gd name="T123" fmla="*/ 2147483647 h 95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472" h="952">
                <a:moveTo>
                  <a:pt x="5454" y="922"/>
                </a:moveTo>
                <a:lnTo>
                  <a:pt x="5454" y="922"/>
                </a:lnTo>
                <a:lnTo>
                  <a:pt x="5452" y="902"/>
                </a:lnTo>
                <a:lnTo>
                  <a:pt x="5448" y="886"/>
                </a:lnTo>
                <a:lnTo>
                  <a:pt x="5440" y="872"/>
                </a:lnTo>
                <a:lnTo>
                  <a:pt x="5430" y="862"/>
                </a:lnTo>
                <a:lnTo>
                  <a:pt x="5418" y="854"/>
                </a:lnTo>
                <a:lnTo>
                  <a:pt x="5402" y="848"/>
                </a:lnTo>
                <a:lnTo>
                  <a:pt x="5384" y="844"/>
                </a:lnTo>
                <a:lnTo>
                  <a:pt x="5364" y="844"/>
                </a:lnTo>
                <a:lnTo>
                  <a:pt x="4946" y="844"/>
                </a:lnTo>
                <a:lnTo>
                  <a:pt x="4910" y="842"/>
                </a:lnTo>
                <a:lnTo>
                  <a:pt x="4878" y="838"/>
                </a:lnTo>
                <a:lnTo>
                  <a:pt x="4848" y="832"/>
                </a:lnTo>
                <a:lnTo>
                  <a:pt x="4820" y="824"/>
                </a:lnTo>
                <a:lnTo>
                  <a:pt x="4796" y="814"/>
                </a:lnTo>
                <a:lnTo>
                  <a:pt x="4774" y="800"/>
                </a:lnTo>
                <a:lnTo>
                  <a:pt x="4754" y="788"/>
                </a:lnTo>
                <a:lnTo>
                  <a:pt x="4738" y="772"/>
                </a:lnTo>
                <a:lnTo>
                  <a:pt x="4722" y="756"/>
                </a:lnTo>
                <a:lnTo>
                  <a:pt x="4710" y="740"/>
                </a:lnTo>
                <a:lnTo>
                  <a:pt x="4698" y="724"/>
                </a:lnTo>
                <a:lnTo>
                  <a:pt x="4690" y="706"/>
                </a:lnTo>
                <a:lnTo>
                  <a:pt x="4682" y="688"/>
                </a:lnTo>
                <a:lnTo>
                  <a:pt x="4676" y="672"/>
                </a:lnTo>
                <a:lnTo>
                  <a:pt x="4674" y="654"/>
                </a:lnTo>
                <a:lnTo>
                  <a:pt x="4670" y="638"/>
                </a:lnTo>
                <a:lnTo>
                  <a:pt x="5252" y="638"/>
                </a:lnTo>
                <a:lnTo>
                  <a:pt x="5282" y="636"/>
                </a:lnTo>
                <a:lnTo>
                  <a:pt x="5310" y="632"/>
                </a:lnTo>
                <a:lnTo>
                  <a:pt x="5336" y="626"/>
                </a:lnTo>
                <a:lnTo>
                  <a:pt x="5358" y="618"/>
                </a:lnTo>
                <a:lnTo>
                  <a:pt x="5378" y="608"/>
                </a:lnTo>
                <a:lnTo>
                  <a:pt x="5396" y="596"/>
                </a:lnTo>
                <a:lnTo>
                  <a:pt x="5412" y="582"/>
                </a:lnTo>
                <a:lnTo>
                  <a:pt x="5426" y="568"/>
                </a:lnTo>
                <a:lnTo>
                  <a:pt x="5438" y="552"/>
                </a:lnTo>
                <a:lnTo>
                  <a:pt x="5448" y="536"/>
                </a:lnTo>
                <a:lnTo>
                  <a:pt x="5456" y="518"/>
                </a:lnTo>
                <a:lnTo>
                  <a:pt x="5462" y="502"/>
                </a:lnTo>
                <a:lnTo>
                  <a:pt x="5466" y="486"/>
                </a:lnTo>
                <a:lnTo>
                  <a:pt x="5470" y="468"/>
                </a:lnTo>
                <a:lnTo>
                  <a:pt x="5472" y="452"/>
                </a:lnTo>
                <a:lnTo>
                  <a:pt x="5472" y="438"/>
                </a:lnTo>
                <a:lnTo>
                  <a:pt x="5472" y="422"/>
                </a:lnTo>
                <a:lnTo>
                  <a:pt x="5470" y="404"/>
                </a:lnTo>
                <a:lnTo>
                  <a:pt x="5466" y="388"/>
                </a:lnTo>
                <a:lnTo>
                  <a:pt x="5460" y="370"/>
                </a:lnTo>
                <a:lnTo>
                  <a:pt x="5454" y="354"/>
                </a:lnTo>
                <a:lnTo>
                  <a:pt x="5446" y="336"/>
                </a:lnTo>
                <a:lnTo>
                  <a:pt x="5436" y="320"/>
                </a:lnTo>
                <a:lnTo>
                  <a:pt x="5424" y="306"/>
                </a:lnTo>
                <a:lnTo>
                  <a:pt x="5410" y="292"/>
                </a:lnTo>
                <a:lnTo>
                  <a:pt x="5394" y="278"/>
                </a:lnTo>
                <a:lnTo>
                  <a:pt x="5376" y="266"/>
                </a:lnTo>
                <a:lnTo>
                  <a:pt x="5356" y="256"/>
                </a:lnTo>
                <a:lnTo>
                  <a:pt x="5334" y="248"/>
                </a:lnTo>
                <a:lnTo>
                  <a:pt x="5310" y="242"/>
                </a:lnTo>
                <a:lnTo>
                  <a:pt x="5282" y="238"/>
                </a:lnTo>
                <a:lnTo>
                  <a:pt x="5252" y="236"/>
                </a:lnTo>
                <a:lnTo>
                  <a:pt x="4938" y="236"/>
                </a:lnTo>
                <a:lnTo>
                  <a:pt x="4886" y="238"/>
                </a:lnTo>
                <a:lnTo>
                  <a:pt x="4840" y="246"/>
                </a:lnTo>
                <a:lnTo>
                  <a:pt x="4796" y="256"/>
                </a:lnTo>
                <a:lnTo>
                  <a:pt x="4758" y="270"/>
                </a:lnTo>
                <a:lnTo>
                  <a:pt x="4724" y="286"/>
                </a:lnTo>
                <a:lnTo>
                  <a:pt x="4692" y="306"/>
                </a:lnTo>
                <a:lnTo>
                  <a:pt x="4664" y="328"/>
                </a:lnTo>
                <a:lnTo>
                  <a:pt x="4640" y="354"/>
                </a:lnTo>
                <a:lnTo>
                  <a:pt x="4620" y="380"/>
                </a:lnTo>
                <a:lnTo>
                  <a:pt x="4602" y="408"/>
                </a:lnTo>
                <a:lnTo>
                  <a:pt x="4588" y="438"/>
                </a:lnTo>
                <a:lnTo>
                  <a:pt x="4578" y="468"/>
                </a:lnTo>
                <a:lnTo>
                  <a:pt x="4568" y="498"/>
                </a:lnTo>
                <a:lnTo>
                  <a:pt x="4562" y="528"/>
                </a:lnTo>
                <a:lnTo>
                  <a:pt x="4560" y="560"/>
                </a:lnTo>
                <a:lnTo>
                  <a:pt x="4558" y="590"/>
                </a:lnTo>
                <a:lnTo>
                  <a:pt x="4560" y="622"/>
                </a:lnTo>
                <a:lnTo>
                  <a:pt x="4564" y="654"/>
                </a:lnTo>
                <a:lnTo>
                  <a:pt x="4570" y="686"/>
                </a:lnTo>
                <a:lnTo>
                  <a:pt x="4578" y="718"/>
                </a:lnTo>
                <a:lnTo>
                  <a:pt x="4592" y="748"/>
                </a:lnTo>
                <a:lnTo>
                  <a:pt x="4606" y="778"/>
                </a:lnTo>
                <a:lnTo>
                  <a:pt x="4624" y="804"/>
                </a:lnTo>
                <a:lnTo>
                  <a:pt x="4646" y="830"/>
                </a:lnTo>
                <a:lnTo>
                  <a:pt x="4670" y="854"/>
                </a:lnTo>
                <a:lnTo>
                  <a:pt x="4698" y="876"/>
                </a:lnTo>
                <a:lnTo>
                  <a:pt x="4728" y="896"/>
                </a:lnTo>
                <a:lnTo>
                  <a:pt x="4764" y="912"/>
                </a:lnTo>
                <a:lnTo>
                  <a:pt x="4802" y="924"/>
                </a:lnTo>
                <a:lnTo>
                  <a:pt x="4842" y="934"/>
                </a:lnTo>
                <a:lnTo>
                  <a:pt x="4888" y="940"/>
                </a:lnTo>
                <a:lnTo>
                  <a:pt x="4938" y="942"/>
                </a:lnTo>
                <a:lnTo>
                  <a:pt x="5454" y="942"/>
                </a:lnTo>
                <a:lnTo>
                  <a:pt x="5454" y="922"/>
                </a:lnTo>
                <a:close/>
                <a:moveTo>
                  <a:pt x="4946" y="334"/>
                </a:moveTo>
                <a:lnTo>
                  <a:pt x="4946" y="334"/>
                </a:lnTo>
                <a:lnTo>
                  <a:pt x="5238" y="334"/>
                </a:lnTo>
                <a:lnTo>
                  <a:pt x="5256" y="336"/>
                </a:lnTo>
                <a:lnTo>
                  <a:pt x="5272" y="338"/>
                </a:lnTo>
                <a:lnTo>
                  <a:pt x="5286" y="340"/>
                </a:lnTo>
                <a:lnTo>
                  <a:pt x="5300" y="344"/>
                </a:lnTo>
                <a:lnTo>
                  <a:pt x="5312" y="350"/>
                </a:lnTo>
                <a:lnTo>
                  <a:pt x="5322" y="356"/>
                </a:lnTo>
                <a:lnTo>
                  <a:pt x="5330" y="364"/>
                </a:lnTo>
                <a:lnTo>
                  <a:pt x="5338" y="370"/>
                </a:lnTo>
                <a:lnTo>
                  <a:pt x="5350" y="388"/>
                </a:lnTo>
                <a:lnTo>
                  <a:pt x="5358" y="404"/>
                </a:lnTo>
                <a:lnTo>
                  <a:pt x="5362" y="422"/>
                </a:lnTo>
                <a:lnTo>
                  <a:pt x="5362" y="438"/>
                </a:lnTo>
                <a:lnTo>
                  <a:pt x="5362" y="452"/>
                </a:lnTo>
                <a:lnTo>
                  <a:pt x="5358" y="468"/>
                </a:lnTo>
                <a:lnTo>
                  <a:pt x="5350" y="486"/>
                </a:lnTo>
                <a:lnTo>
                  <a:pt x="5338" y="502"/>
                </a:lnTo>
                <a:lnTo>
                  <a:pt x="5332" y="510"/>
                </a:lnTo>
                <a:lnTo>
                  <a:pt x="5322" y="518"/>
                </a:lnTo>
                <a:lnTo>
                  <a:pt x="5312" y="524"/>
                </a:lnTo>
                <a:lnTo>
                  <a:pt x="5300" y="530"/>
                </a:lnTo>
                <a:lnTo>
                  <a:pt x="5288" y="534"/>
                </a:lnTo>
                <a:lnTo>
                  <a:pt x="5272" y="538"/>
                </a:lnTo>
                <a:lnTo>
                  <a:pt x="5256" y="540"/>
                </a:lnTo>
                <a:lnTo>
                  <a:pt x="5238" y="540"/>
                </a:lnTo>
                <a:lnTo>
                  <a:pt x="4670" y="540"/>
                </a:lnTo>
                <a:lnTo>
                  <a:pt x="4676" y="512"/>
                </a:lnTo>
                <a:lnTo>
                  <a:pt x="4680" y="496"/>
                </a:lnTo>
                <a:lnTo>
                  <a:pt x="4688" y="478"/>
                </a:lnTo>
                <a:lnTo>
                  <a:pt x="4696" y="462"/>
                </a:lnTo>
                <a:lnTo>
                  <a:pt x="4706" y="444"/>
                </a:lnTo>
                <a:lnTo>
                  <a:pt x="4718" y="428"/>
                </a:lnTo>
                <a:lnTo>
                  <a:pt x="4732" y="412"/>
                </a:lnTo>
                <a:lnTo>
                  <a:pt x="4750" y="396"/>
                </a:lnTo>
                <a:lnTo>
                  <a:pt x="4768" y="382"/>
                </a:lnTo>
                <a:lnTo>
                  <a:pt x="4790" y="368"/>
                </a:lnTo>
                <a:lnTo>
                  <a:pt x="4816" y="356"/>
                </a:lnTo>
                <a:lnTo>
                  <a:pt x="4844" y="348"/>
                </a:lnTo>
                <a:lnTo>
                  <a:pt x="4874" y="340"/>
                </a:lnTo>
                <a:lnTo>
                  <a:pt x="4908" y="336"/>
                </a:lnTo>
                <a:lnTo>
                  <a:pt x="4946" y="334"/>
                </a:lnTo>
                <a:close/>
                <a:moveTo>
                  <a:pt x="3760" y="898"/>
                </a:moveTo>
                <a:lnTo>
                  <a:pt x="3760" y="898"/>
                </a:lnTo>
                <a:lnTo>
                  <a:pt x="3740" y="924"/>
                </a:lnTo>
                <a:lnTo>
                  <a:pt x="3730" y="932"/>
                </a:lnTo>
                <a:lnTo>
                  <a:pt x="3720" y="940"/>
                </a:lnTo>
                <a:lnTo>
                  <a:pt x="3712" y="946"/>
                </a:lnTo>
                <a:lnTo>
                  <a:pt x="3702" y="950"/>
                </a:lnTo>
                <a:lnTo>
                  <a:pt x="3694" y="952"/>
                </a:lnTo>
                <a:lnTo>
                  <a:pt x="3684" y="952"/>
                </a:lnTo>
                <a:lnTo>
                  <a:pt x="3670" y="952"/>
                </a:lnTo>
                <a:lnTo>
                  <a:pt x="3660" y="948"/>
                </a:lnTo>
                <a:lnTo>
                  <a:pt x="3650" y="944"/>
                </a:lnTo>
                <a:lnTo>
                  <a:pt x="3642" y="938"/>
                </a:lnTo>
                <a:lnTo>
                  <a:pt x="3634" y="930"/>
                </a:lnTo>
                <a:lnTo>
                  <a:pt x="3624" y="920"/>
                </a:lnTo>
                <a:lnTo>
                  <a:pt x="3606" y="898"/>
                </a:lnTo>
                <a:lnTo>
                  <a:pt x="3124" y="236"/>
                </a:lnTo>
                <a:lnTo>
                  <a:pt x="3188" y="236"/>
                </a:lnTo>
                <a:lnTo>
                  <a:pt x="3212" y="238"/>
                </a:lnTo>
                <a:lnTo>
                  <a:pt x="3232" y="240"/>
                </a:lnTo>
                <a:lnTo>
                  <a:pt x="3250" y="246"/>
                </a:lnTo>
                <a:lnTo>
                  <a:pt x="3264" y="254"/>
                </a:lnTo>
                <a:lnTo>
                  <a:pt x="3276" y="264"/>
                </a:lnTo>
                <a:lnTo>
                  <a:pt x="3286" y="274"/>
                </a:lnTo>
                <a:lnTo>
                  <a:pt x="3308" y="302"/>
                </a:lnTo>
                <a:lnTo>
                  <a:pt x="3686" y="836"/>
                </a:lnTo>
                <a:lnTo>
                  <a:pt x="4066" y="300"/>
                </a:lnTo>
                <a:lnTo>
                  <a:pt x="4086" y="274"/>
                </a:lnTo>
                <a:lnTo>
                  <a:pt x="4098" y="262"/>
                </a:lnTo>
                <a:lnTo>
                  <a:pt x="4110" y="254"/>
                </a:lnTo>
                <a:lnTo>
                  <a:pt x="4124" y="246"/>
                </a:lnTo>
                <a:lnTo>
                  <a:pt x="4140" y="240"/>
                </a:lnTo>
                <a:lnTo>
                  <a:pt x="4160" y="238"/>
                </a:lnTo>
                <a:lnTo>
                  <a:pt x="4184" y="236"/>
                </a:lnTo>
                <a:lnTo>
                  <a:pt x="4242" y="236"/>
                </a:lnTo>
                <a:lnTo>
                  <a:pt x="3760" y="898"/>
                </a:lnTo>
                <a:close/>
                <a:moveTo>
                  <a:pt x="1002" y="942"/>
                </a:moveTo>
                <a:lnTo>
                  <a:pt x="1002" y="942"/>
                </a:lnTo>
                <a:lnTo>
                  <a:pt x="986" y="940"/>
                </a:lnTo>
                <a:lnTo>
                  <a:pt x="972" y="938"/>
                </a:lnTo>
                <a:lnTo>
                  <a:pt x="960" y="932"/>
                </a:lnTo>
                <a:lnTo>
                  <a:pt x="948" y="926"/>
                </a:lnTo>
                <a:lnTo>
                  <a:pt x="938" y="916"/>
                </a:lnTo>
                <a:lnTo>
                  <a:pt x="932" y="904"/>
                </a:lnTo>
                <a:lnTo>
                  <a:pt x="926" y="890"/>
                </a:lnTo>
                <a:lnTo>
                  <a:pt x="922" y="874"/>
                </a:lnTo>
                <a:lnTo>
                  <a:pt x="906" y="796"/>
                </a:lnTo>
                <a:lnTo>
                  <a:pt x="894" y="816"/>
                </a:lnTo>
                <a:lnTo>
                  <a:pt x="876" y="838"/>
                </a:lnTo>
                <a:lnTo>
                  <a:pt x="850" y="862"/>
                </a:lnTo>
                <a:lnTo>
                  <a:pt x="836" y="874"/>
                </a:lnTo>
                <a:lnTo>
                  <a:pt x="818" y="886"/>
                </a:lnTo>
                <a:lnTo>
                  <a:pt x="798" y="898"/>
                </a:lnTo>
                <a:lnTo>
                  <a:pt x="778" y="908"/>
                </a:lnTo>
                <a:lnTo>
                  <a:pt x="754" y="918"/>
                </a:lnTo>
                <a:lnTo>
                  <a:pt x="728" y="926"/>
                </a:lnTo>
                <a:lnTo>
                  <a:pt x="700" y="932"/>
                </a:lnTo>
                <a:lnTo>
                  <a:pt x="670" y="938"/>
                </a:lnTo>
                <a:lnTo>
                  <a:pt x="638" y="940"/>
                </a:lnTo>
                <a:lnTo>
                  <a:pt x="604" y="942"/>
                </a:lnTo>
                <a:lnTo>
                  <a:pt x="384" y="942"/>
                </a:lnTo>
                <a:lnTo>
                  <a:pt x="356" y="942"/>
                </a:lnTo>
                <a:lnTo>
                  <a:pt x="330" y="940"/>
                </a:lnTo>
                <a:lnTo>
                  <a:pt x="306" y="936"/>
                </a:lnTo>
                <a:lnTo>
                  <a:pt x="282" y="932"/>
                </a:lnTo>
                <a:lnTo>
                  <a:pt x="258" y="928"/>
                </a:lnTo>
                <a:lnTo>
                  <a:pt x="238" y="922"/>
                </a:lnTo>
                <a:lnTo>
                  <a:pt x="198" y="908"/>
                </a:lnTo>
                <a:lnTo>
                  <a:pt x="162" y="890"/>
                </a:lnTo>
                <a:lnTo>
                  <a:pt x="130" y="870"/>
                </a:lnTo>
                <a:lnTo>
                  <a:pt x="104" y="846"/>
                </a:lnTo>
                <a:lnTo>
                  <a:pt x="80" y="822"/>
                </a:lnTo>
                <a:lnTo>
                  <a:pt x="60" y="794"/>
                </a:lnTo>
                <a:lnTo>
                  <a:pt x="42" y="766"/>
                </a:lnTo>
                <a:lnTo>
                  <a:pt x="28" y="738"/>
                </a:lnTo>
                <a:lnTo>
                  <a:pt x="18" y="708"/>
                </a:lnTo>
                <a:lnTo>
                  <a:pt x="10" y="678"/>
                </a:lnTo>
                <a:lnTo>
                  <a:pt x="4" y="648"/>
                </a:lnTo>
                <a:lnTo>
                  <a:pt x="2" y="618"/>
                </a:lnTo>
                <a:lnTo>
                  <a:pt x="0" y="590"/>
                </a:lnTo>
                <a:lnTo>
                  <a:pt x="2" y="558"/>
                </a:lnTo>
                <a:lnTo>
                  <a:pt x="4" y="526"/>
                </a:lnTo>
                <a:lnTo>
                  <a:pt x="12" y="494"/>
                </a:lnTo>
                <a:lnTo>
                  <a:pt x="20" y="462"/>
                </a:lnTo>
                <a:lnTo>
                  <a:pt x="32" y="432"/>
                </a:lnTo>
                <a:lnTo>
                  <a:pt x="46" y="404"/>
                </a:lnTo>
                <a:lnTo>
                  <a:pt x="64" y="376"/>
                </a:lnTo>
                <a:lnTo>
                  <a:pt x="86" y="350"/>
                </a:lnTo>
                <a:lnTo>
                  <a:pt x="110" y="326"/>
                </a:lnTo>
                <a:lnTo>
                  <a:pt x="138" y="304"/>
                </a:lnTo>
                <a:lnTo>
                  <a:pt x="170" y="284"/>
                </a:lnTo>
                <a:lnTo>
                  <a:pt x="204" y="268"/>
                </a:lnTo>
                <a:lnTo>
                  <a:pt x="244" y="254"/>
                </a:lnTo>
                <a:lnTo>
                  <a:pt x="286" y="244"/>
                </a:lnTo>
                <a:lnTo>
                  <a:pt x="332" y="238"/>
                </a:lnTo>
                <a:lnTo>
                  <a:pt x="384" y="236"/>
                </a:lnTo>
                <a:lnTo>
                  <a:pt x="604" y="236"/>
                </a:lnTo>
                <a:lnTo>
                  <a:pt x="642" y="238"/>
                </a:lnTo>
                <a:lnTo>
                  <a:pt x="680" y="242"/>
                </a:lnTo>
                <a:lnTo>
                  <a:pt x="714" y="248"/>
                </a:lnTo>
                <a:lnTo>
                  <a:pt x="746" y="258"/>
                </a:lnTo>
                <a:lnTo>
                  <a:pt x="776" y="270"/>
                </a:lnTo>
                <a:lnTo>
                  <a:pt x="804" y="284"/>
                </a:lnTo>
                <a:lnTo>
                  <a:pt x="830" y="300"/>
                </a:lnTo>
                <a:lnTo>
                  <a:pt x="854" y="318"/>
                </a:lnTo>
                <a:lnTo>
                  <a:pt x="876" y="338"/>
                </a:lnTo>
                <a:lnTo>
                  <a:pt x="894" y="358"/>
                </a:lnTo>
                <a:lnTo>
                  <a:pt x="912" y="382"/>
                </a:lnTo>
                <a:lnTo>
                  <a:pt x="926" y="406"/>
                </a:lnTo>
                <a:lnTo>
                  <a:pt x="940" y="432"/>
                </a:lnTo>
                <a:lnTo>
                  <a:pt x="950" y="458"/>
                </a:lnTo>
                <a:lnTo>
                  <a:pt x="958" y="484"/>
                </a:lnTo>
                <a:lnTo>
                  <a:pt x="966" y="514"/>
                </a:lnTo>
                <a:lnTo>
                  <a:pt x="1046" y="942"/>
                </a:lnTo>
                <a:lnTo>
                  <a:pt x="1002" y="942"/>
                </a:lnTo>
                <a:close/>
                <a:moveTo>
                  <a:pt x="580" y="334"/>
                </a:moveTo>
                <a:lnTo>
                  <a:pt x="580" y="334"/>
                </a:lnTo>
                <a:lnTo>
                  <a:pt x="392" y="334"/>
                </a:lnTo>
                <a:lnTo>
                  <a:pt x="354" y="336"/>
                </a:lnTo>
                <a:lnTo>
                  <a:pt x="318" y="340"/>
                </a:lnTo>
                <a:lnTo>
                  <a:pt x="286" y="348"/>
                </a:lnTo>
                <a:lnTo>
                  <a:pt x="258" y="358"/>
                </a:lnTo>
                <a:lnTo>
                  <a:pt x="232" y="370"/>
                </a:lnTo>
                <a:lnTo>
                  <a:pt x="210" y="384"/>
                </a:lnTo>
                <a:lnTo>
                  <a:pt x="188" y="400"/>
                </a:lnTo>
                <a:lnTo>
                  <a:pt x="170" y="416"/>
                </a:lnTo>
                <a:lnTo>
                  <a:pt x="156" y="436"/>
                </a:lnTo>
                <a:lnTo>
                  <a:pt x="142" y="456"/>
                </a:lnTo>
                <a:lnTo>
                  <a:pt x="132" y="476"/>
                </a:lnTo>
                <a:lnTo>
                  <a:pt x="122" y="498"/>
                </a:lnTo>
                <a:lnTo>
                  <a:pt x="116" y="520"/>
                </a:lnTo>
                <a:lnTo>
                  <a:pt x="112" y="544"/>
                </a:lnTo>
                <a:lnTo>
                  <a:pt x="110" y="566"/>
                </a:lnTo>
                <a:lnTo>
                  <a:pt x="108" y="590"/>
                </a:lnTo>
                <a:lnTo>
                  <a:pt x="110" y="612"/>
                </a:lnTo>
                <a:lnTo>
                  <a:pt x="112" y="636"/>
                </a:lnTo>
                <a:lnTo>
                  <a:pt x="116" y="658"/>
                </a:lnTo>
                <a:lnTo>
                  <a:pt x="122" y="680"/>
                </a:lnTo>
                <a:lnTo>
                  <a:pt x="132" y="702"/>
                </a:lnTo>
                <a:lnTo>
                  <a:pt x="142" y="724"/>
                </a:lnTo>
                <a:lnTo>
                  <a:pt x="156" y="744"/>
                </a:lnTo>
                <a:lnTo>
                  <a:pt x="170" y="762"/>
                </a:lnTo>
                <a:lnTo>
                  <a:pt x="188" y="780"/>
                </a:lnTo>
                <a:lnTo>
                  <a:pt x="210" y="796"/>
                </a:lnTo>
                <a:lnTo>
                  <a:pt x="232" y="810"/>
                </a:lnTo>
                <a:lnTo>
                  <a:pt x="258" y="822"/>
                </a:lnTo>
                <a:lnTo>
                  <a:pt x="286" y="830"/>
                </a:lnTo>
                <a:lnTo>
                  <a:pt x="318" y="838"/>
                </a:lnTo>
                <a:lnTo>
                  <a:pt x="354" y="842"/>
                </a:lnTo>
                <a:lnTo>
                  <a:pt x="392" y="844"/>
                </a:lnTo>
                <a:lnTo>
                  <a:pt x="580" y="844"/>
                </a:lnTo>
                <a:lnTo>
                  <a:pt x="618" y="842"/>
                </a:lnTo>
                <a:lnTo>
                  <a:pt x="654" y="838"/>
                </a:lnTo>
                <a:lnTo>
                  <a:pt x="688" y="830"/>
                </a:lnTo>
                <a:lnTo>
                  <a:pt x="716" y="820"/>
                </a:lnTo>
                <a:lnTo>
                  <a:pt x="744" y="808"/>
                </a:lnTo>
                <a:lnTo>
                  <a:pt x="766" y="794"/>
                </a:lnTo>
                <a:lnTo>
                  <a:pt x="786" y="778"/>
                </a:lnTo>
                <a:lnTo>
                  <a:pt x="804" y="760"/>
                </a:lnTo>
                <a:lnTo>
                  <a:pt x="820" y="740"/>
                </a:lnTo>
                <a:lnTo>
                  <a:pt x="832" y="720"/>
                </a:lnTo>
                <a:lnTo>
                  <a:pt x="842" y="700"/>
                </a:lnTo>
                <a:lnTo>
                  <a:pt x="850" y="678"/>
                </a:lnTo>
                <a:lnTo>
                  <a:pt x="856" y="656"/>
                </a:lnTo>
                <a:lnTo>
                  <a:pt x="860" y="634"/>
                </a:lnTo>
                <a:lnTo>
                  <a:pt x="864" y="610"/>
                </a:lnTo>
                <a:lnTo>
                  <a:pt x="864" y="590"/>
                </a:lnTo>
                <a:lnTo>
                  <a:pt x="864" y="570"/>
                </a:lnTo>
                <a:lnTo>
                  <a:pt x="862" y="548"/>
                </a:lnTo>
                <a:lnTo>
                  <a:pt x="858" y="528"/>
                </a:lnTo>
                <a:lnTo>
                  <a:pt x="852" y="506"/>
                </a:lnTo>
                <a:lnTo>
                  <a:pt x="844" y="484"/>
                </a:lnTo>
                <a:lnTo>
                  <a:pt x="834" y="464"/>
                </a:lnTo>
                <a:lnTo>
                  <a:pt x="822" y="444"/>
                </a:lnTo>
                <a:lnTo>
                  <a:pt x="806" y="424"/>
                </a:lnTo>
                <a:lnTo>
                  <a:pt x="790" y="406"/>
                </a:lnTo>
                <a:lnTo>
                  <a:pt x="770" y="388"/>
                </a:lnTo>
                <a:lnTo>
                  <a:pt x="746" y="372"/>
                </a:lnTo>
                <a:lnTo>
                  <a:pt x="720" y="360"/>
                </a:lnTo>
                <a:lnTo>
                  <a:pt x="690" y="350"/>
                </a:lnTo>
                <a:lnTo>
                  <a:pt x="656" y="342"/>
                </a:lnTo>
                <a:lnTo>
                  <a:pt x="620" y="336"/>
                </a:lnTo>
                <a:lnTo>
                  <a:pt x="580" y="334"/>
                </a:lnTo>
                <a:close/>
                <a:moveTo>
                  <a:pt x="4384" y="156"/>
                </a:moveTo>
                <a:lnTo>
                  <a:pt x="4384" y="156"/>
                </a:lnTo>
                <a:lnTo>
                  <a:pt x="4394" y="154"/>
                </a:lnTo>
                <a:lnTo>
                  <a:pt x="4404" y="152"/>
                </a:lnTo>
                <a:lnTo>
                  <a:pt x="4414" y="148"/>
                </a:lnTo>
                <a:lnTo>
                  <a:pt x="4422" y="142"/>
                </a:lnTo>
                <a:lnTo>
                  <a:pt x="4430" y="134"/>
                </a:lnTo>
                <a:lnTo>
                  <a:pt x="4434" y="124"/>
                </a:lnTo>
                <a:lnTo>
                  <a:pt x="4438" y="112"/>
                </a:lnTo>
                <a:lnTo>
                  <a:pt x="4438" y="100"/>
                </a:lnTo>
                <a:lnTo>
                  <a:pt x="4438" y="76"/>
                </a:lnTo>
                <a:lnTo>
                  <a:pt x="4438" y="64"/>
                </a:lnTo>
                <a:lnTo>
                  <a:pt x="4434" y="52"/>
                </a:lnTo>
                <a:lnTo>
                  <a:pt x="4430" y="42"/>
                </a:lnTo>
                <a:lnTo>
                  <a:pt x="4422" y="34"/>
                </a:lnTo>
                <a:lnTo>
                  <a:pt x="4414" y="28"/>
                </a:lnTo>
                <a:lnTo>
                  <a:pt x="4404" y="24"/>
                </a:lnTo>
                <a:lnTo>
                  <a:pt x="4394" y="22"/>
                </a:lnTo>
                <a:lnTo>
                  <a:pt x="4384" y="20"/>
                </a:lnTo>
                <a:lnTo>
                  <a:pt x="4372" y="22"/>
                </a:lnTo>
                <a:lnTo>
                  <a:pt x="4362" y="24"/>
                </a:lnTo>
                <a:lnTo>
                  <a:pt x="4352" y="28"/>
                </a:lnTo>
                <a:lnTo>
                  <a:pt x="4344" y="34"/>
                </a:lnTo>
                <a:lnTo>
                  <a:pt x="4338" y="42"/>
                </a:lnTo>
                <a:lnTo>
                  <a:pt x="4332" y="52"/>
                </a:lnTo>
                <a:lnTo>
                  <a:pt x="4328" y="64"/>
                </a:lnTo>
                <a:lnTo>
                  <a:pt x="4328" y="76"/>
                </a:lnTo>
                <a:lnTo>
                  <a:pt x="4328" y="100"/>
                </a:lnTo>
                <a:lnTo>
                  <a:pt x="4328" y="112"/>
                </a:lnTo>
                <a:lnTo>
                  <a:pt x="4332" y="124"/>
                </a:lnTo>
                <a:lnTo>
                  <a:pt x="4336" y="134"/>
                </a:lnTo>
                <a:lnTo>
                  <a:pt x="4344" y="142"/>
                </a:lnTo>
                <a:lnTo>
                  <a:pt x="4352" y="148"/>
                </a:lnTo>
                <a:lnTo>
                  <a:pt x="4362" y="152"/>
                </a:lnTo>
                <a:lnTo>
                  <a:pt x="4372" y="154"/>
                </a:lnTo>
                <a:lnTo>
                  <a:pt x="4384" y="156"/>
                </a:lnTo>
                <a:close/>
                <a:moveTo>
                  <a:pt x="4328" y="236"/>
                </a:moveTo>
                <a:lnTo>
                  <a:pt x="4328" y="236"/>
                </a:lnTo>
                <a:lnTo>
                  <a:pt x="4354" y="236"/>
                </a:lnTo>
                <a:lnTo>
                  <a:pt x="4372" y="238"/>
                </a:lnTo>
                <a:lnTo>
                  <a:pt x="4388" y="242"/>
                </a:lnTo>
                <a:lnTo>
                  <a:pt x="4402" y="248"/>
                </a:lnTo>
                <a:lnTo>
                  <a:pt x="4414" y="256"/>
                </a:lnTo>
                <a:lnTo>
                  <a:pt x="4424" y="268"/>
                </a:lnTo>
                <a:lnTo>
                  <a:pt x="4432" y="284"/>
                </a:lnTo>
                <a:lnTo>
                  <a:pt x="4436" y="304"/>
                </a:lnTo>
                <a:lnTo>
                  <a:pt x="4438" y="328"/>
                </a:lnTo>
                <a:lnTo>
                  <a:pt x="4438" y="942"/>
                </a:lnTo>
                <a:lnTo>
                  <a:pt x="4410" y="942"/>
                </a:lnTo>
                <a:lnTo>
                  <a:pt x="4390" y="940"/>
                </a:lnTo>
                <a:lnTo>
                  <a:pt x="4374" y="936"/>
                </a:lnTo>
                <a:lnTo>
                  <a:pt x="4360" y="930"/>
                </a:lnTo>
                <a:lnTo>
                  <a:pt x="4348" y="920"/>
                </a:lnTo>
                <a:lnTo>
                  <a:pt x="4340" y="908"/>
                </a:lnTo>
                <a:lnTo>
                  <a:pt x="4334" y="892"/>
                </a:lnTo>
                <a:lnTo>
                  <a:pt x="4330" y="874"/>
                </a:lnTo>
                <a:lnTo>
                  <a:pt x="4328" y="852"/>
                </a:lnTo>
                <a:lnTo>
                  <a:pt x="4328" y="236"/>
                </a:lnTo>
                <a:close/>
                <a:moveTo>
                  <a:pt x="1210" y="328"/>
                </a:moveTo>
                <a:lnTo>
                  <a:pt x="1210" y="328"/>
                </a:lnTo>
                <a:lnTo>
                  <a:pt x="1230" y="312"/>
                </a:lnTo>
                <a:lnTo>
                  <a:pt x="1252" y="296"/>
                </a:lnTo>
                <a:lnTo>
                  <a:pt x="1280" y="280"/>
                </a:lnTo>
                <a:lnTo>
                  <a:pt x="1310" y="266"/>
                </a:lnTo>
                <a:lnTo>
                  <a:pt x="1344" y="254"/>
                </a:lnTo>
                <a:lnTo>
                  <a:pt x="1382" y="244"/>
                </a:lnTo>
                <a:lnTo>
                  <a:pt x="1424" y="238"/>
                </a:lnTo>
                <a:lnTo>
                  <a:pt x="1472" y="236"/>
                </a:lnTo>
                <a:lnTo>
                  <a:pt x="1692" y="236"/>
                </a:lnTo>
                <a:lnTo>
                  <a:pt x="1718" y="238"/>
                </a:lnTo>
                <a:lnTo>
                  <a:pt x="1744" y="238"/>
                </a:lnTo>
                <a:lnTo>
                  <a:pt x="1770" y="242"/>
                </a:lnTo>
                <a:lnTo>
                  <a:pt x="1794" y="246"/>
                </a:lnTo>
                <a:lnTo>
                  <a:pt x="1816" y="250"/>
                </a:lnTo>
                <a:lnTo>
                  <a:pt x="1838" y="256"/>
                </a:lnTo>
                <a:lnTo>
                  <a:pt x="1878" y="270"/>
                </a:lnTo>
                <a:lnTo>
                  <a:pt x="1912" y="288"/>
                </a:lnTo>
                <a:lnTo>
                  <a:pt x="1944" y="308"/>
                </a:lnTo>
                <a:lnTo>
                  <a:pt x="1972" y="332"/>
                </a:lnTo>
                <a:lnTo>
                  <a:pt x="1996" y="356"/>
                </a:lnTo>
                <a:lnTo>
                  <a:pt x="2016" y="384"/>
                </a:lnTo>
                <a:lnTo>
                  <a:pt x="2032" y="412"/>
                </a:lnTo>
                <a:lnTo>
                  <a:pt x="2046" y="440"/>
                </a:lnTo>
                <a:lnTo>
                  <a:pt x="2058" y="470"/>
                </a:lnTo>
                <a:lnTo>
                  <a:pt x="2066" y="500"/>
                </a:lnTo>
                <a:lnTo>
                  <a:pt x="2070" y="530"/>
                </a:lnTo>
                <a:lnTo>
                  <a:pt x="2074" y="560"/>
                </a:lnTo>
                <a:lnTo>
                  <a:pt x="2074" y="590"/>
                </a:lnTo>
                <a:lnTo>
                  <a:pt x="2074" y="620"/>
                </a:lnTo>
                <a:lnTo>
                  <a:pt x="2070" y="652"/>
                </a:lnTo>
                <a:lnTo>
                  <a:pt x="2064" y="684"/>
                </a:lnTo>
                <a:lnTo>
                  <a:pt x="2054" y="716"/>
                </a:lnTo>
                <a:lnTo>
                  <a:pt x="2042" y="746"/>
                </a:lnTo>
                <a:lnTo>
                  <a:pt x="2028" y="774"/>
                </a:lnTo>
                <a:lnTo>
                  <a:pt x="2010" y="802"/>
                </a:lnTo>
                <a:lnTo>
                  <a:pt x="1988" y="828"/>
                </a:lnTo>
                <a:lnTo>
                  <a:pt x="1964" y="852"/>
                </a:lnTo>
                <a:lnTo>
                  <a:pt x="1936" y="874"/>
                </a:lnTo>
                <a:lnTo>
                  <a:pt x="1906" y="894"/>
                </a:lnTo>
                <a:lnTo>
                  <a:pt x="1870" y="910"/>
                </a:lnTo>
                <a:lnTo>
                  <a:pt x="1832" y="924"/>
                </a:lnTo>
                <a:lnTo>
                  <a:pt x="1788" y="934"/>
                </a:lnTo>
                <a:lnTo>
                  <a:pt x="1742" y="940"/>
                </a:lnTo>
                <a:lnTo>
                  <a:pt x="1692" y="942"/>
                </a:lnTo>
                <a:lnTo>
                  <a:pt x="1472" y="942"/>
                </a:lnTo>
                <a:lnTo>
                  <a:pt x="1432" y="940"/>
                </a:lnTo>
                <a:lnTo>
                  <a:pt x="1394" y="936"/>
                </a:lnTo>
                <a:lnTo>
                  <a:pt x="1358" y="928"/>
                </a:lnTo>
                <a:lnTo>
                  <a:pt x="1324" y="916"/>
                </a:lnTo>
                <a:lnTo>
                  <a:pt x="1290" y="904"/>
                </a:lnTo>
                <a:lnTo>
                  <a:pt x="1260" y="886"/>
                </a:lnTo>
                <a:lnTo>
                  <a:pt x="1232" y="868"/>
                </a:lnTo>
                <a:lnTo>
                  <a:pt x="1206" y="846"/>
                </a:lnTo>
                <a:lnTo>
                  <a:pt x="1184" y="822"/>
                </a:lnTo>
                <a:lnTo>
                  <a:pt x="1162" y="796"/>
                </a:lnTo>
                <a:lnTo>
                  <a:pt x="1144" y="766"/>
                </a:lnTo>
                <a:lnTo>
                  <a:pt x="1130" y="734"/>
                </a:lnTo>
                <a:lnTo>
                  <a:pt x="1118" y="702"/>
                </a:lnTo>
                <a:lnTo>
                  <a:pt x="1110" y="666"/>
                </a:lnTo>
                <a:lnTo>
                  <a:pt x="1104" y="628"/>
                </a:lnTo>
                <a:lnTo>
                  <a:pt x="1102" y="590"/>
                </a:lnTo>
                <a:lnTo>
                  <a:pt x="1102" y="0"/>
                </a:lnTo>
                <a:lnTo>
                  <a:pt x="1136" y="0"/>
                </a:lnTo>
                <a:lnTo>
                  <a:pt x="1154" y="0"/>
                </a:lnTo>
                <a:lnTo>
                  <a:pt x="1168" y="4"/>
                </a:lnTo>
                <a:lnTo>
                  <a:pt x="1180" y="10"/>
                </a:lnTo>
                <a:lnTo>
                  <a:pt x="1192" y="18"/>
                </a:lnTo>
                <a:lnTo>
                  <a:pt x="1200" y="28"/>
                </a:lnTo>
                <a:lnTo>
                  <a:pt x="1206" y="40"/>
                </a:lnTo>
                <a:lnTo>
                  <a:pt x="1210" y="54"/>
                </a:lnTo>
                <a:lnTo>
                  <a:pt x="1210" y="70"/>
                </a:lnTo>
                <a:lnTo>
                  <a:pt x="1210" y="328"/>
                </a:lnTo>
                <a:close/>
                <a:moveTo>
                  <a:pt x="1496" y="844"/>
                </a:moveTo>
                <a:lnTo>
                  <a:pt x="1496" y="844"/>
                </a:lnTo>
                <a:lnTo>
                  <a:pt x="1684" y="844"/>
                </a:lnTo>
                <a:lnTo>
                  <a:pt x="1722" y="842"/>
                </a:lnTo>
                <a:lnTo>
                  <a:pt x="1756" y="838"/>
                </a:lnTo>
                <a:lnTo>
                  <a:pt x="1788" y="830"/>
                </a:lnTo>
                <a:lnTo>
                  <a:pt x="1816" y="820"/>
                </a:lnTo>
                <a:lnTo>
                  <a:pt x="1842" y="810"/>
                </a:lnTo>
                <a:lnTo>
                  <a:pt x="1866" y="796"/>
                </a:lnTo>
                <a:lnTo>
                  <a:pt x="1886" y="780"/>
                </a:lnTo>
                <a:lnTo>
                  <a:pt x="1904" y="762"/>
                </a:lnTo>
                <a:lnTo>
                  <a:pt x="1920" y="742"/>
                </a:lnTo>
                <a:lnTo>
                  <a:pt x="1932" y="722"/>
                </a:lnTo>
                <a:lnTo>
                  <a:pt x="1944" y="702"/>
                </a:lnTo>
                <a:lnTo>
                  <a:pt x="1952" y="680"/>
                </a:lnTo>
                <a:lnTo>
                  <a:pt x="1958" y="658"/>
                </a:lnTo>
                <a:lnTo>
                  <a:pt x="1964" y="634"/>
                </a:lnTo>
                <a:lnTo>
                  <a:pt x="1966" y="612"/>
                </a:lnTo>
                <a:lnTo>
                  <a:pt x="1966" y="590"/>
                </a:lnTo>
                <a:lnTo>
                  <a:pt x="1966" y="566"/>
                </a:lnTo>
                <a:lnTo>
                  <a:pt x="1964" y="544"/>
                </a:lnTo>
                <a:lnTo>
                  <a:pt x="1958" y="520"/>
                </a:lnTo>
                <a:lnTo>
                  <a:pt x="1952" y="498"/>
                </a:lnTo>
                <a:lnTo>
                  <a:pt x="1944" y="476"/>
                </a:lnTo>
                <a:lnTo>
                  <a:pt x="1932" y="456"/>
                </a:lnTo>
                <a:lnTo>
                  <a:pt x="1920" y="436"/>
                </a:lnTo>
                <a:lnTo>
                  <a:pt x="1904" y="416"/>
                </a:lnTo>
                <a:lnTo>
                  <a:pt x="1886" y="398"/>
                </a:lnTo>
                <a:lnTo>
                  <a:pt x="1866" y="382"/>
                </a:lnTo>
                <a:lnTo>
                  <a:pt x="1842" y="370"/>
                </a:lnTo>
                <a:lnTo>
                  <a:pt x="1816" y="358"/>
                </a:lnTo>
                <a:lnTo>
                  <a:pt x="1788" y="348"/>
                </a:lnTo>
                <a:lnTo>
                  <a:pt x="1756" y="340"/>
                </a:lnTo>
                <a:lnTo>
                  <a:pt x="1722" y="336"/>
                </a:lnTo>
                <a:lnTo>
                  <a:pt x="1684" y="334"/>
                </a:lnTo>
                <a:lnTo>
                  <a:pt x="1496" y="334"/>
                </a:lnTo>
                <a:lnTo>
                  <a:pt x="1456" y="336"/>
                </a:lnTo>
                <a:lnTo>
                  <a:pt x="1420" y="340"/>
                </a:lnTo>
                <a:lnTo>
                  <a:pt x="1388" y="348"/>
                </a:lnTo>
                <a:lnTo>
                  <a:pt x="1358" y="358"/>
                </a:lnTo>
                <a:lnTo>
                  <a:pt x="1332" y="370"/>
                </a:lnTo>
                <a:lnTo>
                  <a:pt x="1308" y="384"/>
                </a:lnTo>
                <a:lnTo>
                  <a:pt x="1288" y="402"/>
                </a:lnTo>
                <a:lnTo>
                  <a:pt x="1270" y="418"/>
                </a:lnTo>
                <a:lnTo>
                  <a:pt x="1256" y="438"/>
                </a:lnTo>
                <a:lnTo>
                  <a:pt x="1242" y="458"/>
                </a:lnTo>
                <a:lnTo>
                  <a:pt x="1232" y="480"/>
                </a:lnTo>
                <a:lnTo>
                  <a:pt x="1224" y="500"/>
                </a:lnTo>
                <a:lnTo>
                  <a:pt x="1218" y="524"/>
                </a:lnTo>
                <a:lnTo>
                  <a:pt x="1214" y="546"/>
                </a:lnTo>
                <a:lnTo>
                  <a:pt x="1212" y="568"/>
                </a:lnTo>
                <a:lnTo>
                  <a:pt x="1210" y="590"/>
                </a:lnTo>
                <a:lnTo>
                  <a:pt x="1212" y="608"/>
                </a:lnTo>
                <a:lnTo>
                  <a:pt x="1214" y="630"/>
                </a:lnTo>
                <a:lnTo>
                  <a:pt x="1218" y="650"/>
                </a:lnTo>
                <a:lnTo>
                  <a:pt x="1224" y="672"/>
                </a:lnTo>
                <a:lnTo>
                  <a:pt x="1232" y="694"/>
                </a:lnTo>
                <a:lnTo>
                  <a:pt x="1242" y="714"/>
                </a:lnTo>
                <a:lnTo>
                  <a:pt x="1254" y="736"/>
                </a:lnTo>
                <a:lnTo>
                  <a:pt x="1268" y="754"/>
                </a:lnTo>
                <a:lnTo>
                  <a:pt x="1286" y="774"/>
                </a:lnTo>
                <a:lnTo>
                  <a:pt x="1306" y="790"/>
                </a:lnTo>
                <a:lnTo>
                  <a:pt x="1328" y="806"/>
                </a:lnTo>
                <a:lnTo>
                  <a:pt x="1356" y="818"/>
                </a:lnTo>
                <a:lnTo>
                  <a:pt x="1384" y="830"/>
                </a:lnTo>
                <a:lnTo>
                  <a:pt x="1418" y="838"/>
                </a:lnTo>
                <a:lnTo>
                  <a:pt x="1456" y="842"/>
                </a:lnTo>
                <a:lnTo>
                  <a:pt x="1496" y="844"/>
                </a:lnTo>
                <a:close/>
                <a:moveTo>
                  <a:pt x="2294" y="328"/>
                </a:moveTo>
                <a:lnTo>
                  <a:pt x="2294" y="328"/>
                </a:lnTo>
                <a:lnTo>
                  <a:pt x="2312" y="312"/>
                </a:lnTo>
                <a:lnTo>
                  <a:pt x="2336" y="296"/>
                </a:lnTo>
                <a:lnTo>
                  <a:pt x="2362" y="280"/>
                </a:lnTo>
                <a:lnTo>
                  <a:pt x="2392" y="266"/>
                </a:lnTo>
                <a:lnTo>
                  <a:pt x="2426" y="254"/>
                </a:lnTo>
                <a:lnTo>
                  <a:pt x="2464" y="244"/>
                </a:lnTo>
                <a:lnTo>
                  <a:pt x="2506" y="238"/>
                </a:lnTo>
                <a:lnTo>
                  <a:pt x="2554" y="236"/>
                </a:lnTo>
                <a:lnTo>
                  <a:pt x="2774" y="236"/>
                </a:lnTo>
                <a:lnTo>
                  <a:pt x="2800" y="238"/>
                </a:lnTo>
                <a:lnTo>
                  <a:pt x="2828" y="238"/>
                </a:lnTo>
                <a:lnTo>
                  <a:pt x="2852" y="242"/>
                </a:lnTo>
                <a:lnTo>
                  <a:pt x="2876" y="246"/>
                </a:lnTo>
                <a:lnTo>
                  <a:pt x="2898" y="250"/>
                </a:lnTo>
                <a:lnTo>
                  <a:pt x="2920" y="256"/>
                </a:lnTo>
                <a:lnTo>
                  <a:pt x="2960" y="270"/>
                </a:lnTo>
                <a:lnTo>
                  <a:pt x="2996" y="288"/>
                </a:lnTo>
                <a:lnTo>
                  <a:pt x="3026" y="308"/>
                </a:lnTo>
                <a:lnTo>
                  <a:pt x="3054" y="332"/>
                </a:lnTo>
                <a:lnTo>
                  <a:pt x="3078" y="356"/>
                </a:lnTo>
                <a:lnTo>
                  <a:pt x="3098" y="384"/>
                </a:lnTo>
                <a:lnTo>
                  <a:pt x="3114" y="412"/>
                </a:lnTo>
                <a:lnTo>
                  <a:pt x="3128" y="440"/>
                </a:lnTo>
                <a:lnTo>
                  <a:pt x="3140" y="470"/>
                </a:lnTo>
                <a:lnTo>
                  <a:pt x="3148" y="500"/>
                </a:lnTo>
                <a:lnTo>
                  <a:pt x="3152" y="530"/>
                </a:lnTo>
                <a:lnTo>
                  <a:pt x="3156" y="560"/>
                </a:lnTo>
                <a:lnTo>
                  <a:pt x="3158" y="590"/>
                </a:lnTo>
                <a:lnTo>
                  <a:pt x="3156" y="620"/>
                </a:lnTo>
                <a:lnTo>
                  <a:pt x="3152" y="652"/>
                </a:lnTo>
                <a:lnTo>
                  <a:pt x="3146" y="684"/>
                </a:lnTo>
                <a:lnTo>
                  <a:pt x="3136" y="716"/>
                </a:lnTo>
                <a:lnTo>
                  <a:pt x="3126" y="746"/>
                </a:lnTo>
                <a:lnTo>
                  <a:pt x="3110" y="774"/>
                </a:lnTo>
                <a:lnTo>
                  <a:pt x="3092" y="802"/>
                </a:lnTo>
                <a:lnTo>
                  <a:pt x="3072" y="828"/>
                </a:lnTo>
                <a:lnTo>
                  <a:pt x="3046" y="852"/>
                </a:lnTo>
                <a:lnTo>
                  <a:pt x="3018" y="874"/>
                </a:lnTo>
                <a:lnTo>
                  <a:pt x="2988" y="894"/>
                </a:lnTo>
                <a:lnTo>
                  <a:pt x="2952" y="910"/>
                </a:lnTo>
                <a:lnTo>
                  <a:pt x="2914" y="924"/>
                </a:lnTo>
                <a:lnTo>
                  <a:pt x="2872" y="934"/>
                </a:lnTo>
                <a:lnTo>
                  <a:pt x="2824" y="940"/>
                </a:lnTo>
                <a:lnTo>
                  <a:pt x="2774" y="942"/>
                </a:lnTo>
                <a:lnTo>
                  <a:pt x="2554" y="942"/>
                </a:lnTo>
                <a:lnTo>
                  <a:pt x="2514" y="940"/>
                </a:lnTo>
                <a:lnTo>
                  <a:pt x="2476" y="936"/>
                </a:lnTo>
                <a:lnTo>
                  <a:pt x="2440" y="928"/>
                </a:lnTo>
                <a:lnTo>
                  <a:pt x="2406" y="916"/>
                </a:lnTo>
                <a:lnTo>
                  <a:pt x="2374" y="904"/>
                </a:lnTo>
                <a:lnTo>
                  <a:pt x="2342" y="886"/>
                </a:lnTo>
                <a:lnTo>
                  <a:pt x="2314" y="868"/>
                </a:lnTo>
                <a:lnTo>
                  <a:pt x="2288" y="846"/>
                </a:lnTo>
                <a:lnTo>
                  <a:pt x="2266" y="822"/>
                </a:lnTo>
                <a:lnTo>
                  <a:pt x="2246" y="796"/>
                </a:lnTo>
                <a:lnTo>
                  <a:pt x="2228" y="766"/>
                </a:lnTo>
                <a:lnTo>
                  <a:pt x="2212" y="734"/>
                </a:lnTo>
                <a:lnTo>
                  <a:pt x="2200" y="702"/>
                </a:lnTo>
                <a:lnTo>
                  <a:pt x="2192" y="666"/>
                </a:lnTo>
                <a:lnTo>
                  <a:pt x="2186" y="628"/>
                </a:lnTo>
                <a:lnTo>
                  <a:pt x="2184" y="590"/>
                </a:lnTo>
                <a:lnTo>
                  <a:pt x="2184" y="0"/>
                </a:lnTo>
                <a:lnTo>
                  <a:pt x="2218" y="0"/>
                </a:lnTo>
                <a:lnTo>
                  <a:pt x="2236" y="0"/>
                </a:lnTo>
                <a:lnTo>
                  <a:pt x="2250" y="4"/>
                </a:lnTo>
                <a:lnTo>
                  <a:pt x="2264" y="10"/>
                </a:lnTo>
                <a:lnTo>
                  <a:pt x="2274" y="18"/>
                </a:lnTo>
                <a:lnTo>
                  <a:pt x="2282" y="28"/>
                </a:lnTo>
                <a:lnTo>
                  <a:pt x="2288" y="40"/>
                </a:lnTo>
                <a:lnTo>
                  <a:pt x="2292" y="54"/>
                </a:lnTo>
                <a:lnTo>
                  <a:pt x="2294" y="70"/>
                </a:lnTo>
                <a:lnTo>
                  <a:pt x="2294" y="328"/>
                </a:lnTo>
                <a:close/>
                <a:moveTo>
                  <a:pt x="2578" y="844"/>
                </a:moveTo>
                <a:lnTo>
                  <a:pt x="2578" y="844"/>
                </a:lnTo>
                <a:lnTo>
                  <a:pt x="2766" y="844"/>
                </a:lnTo>
                <a:lnTo>
                  <a:pt x="2804" y="842"/>
                </a:lnTo>
                <a:lnTo>
                  <a:pt x="2838" y="838"/>
                </a:lnTo>
                <a:lnTo>
                  <a:pt x="2870" y="830"/>
                </a:lnTo>
                <a:lnTo>
                  <a:pt x="2900" y="820"/>
                </a:lnTo>
                <a:lnTo>
                  <a:pt x="2924" y="810"/>
                </a:lnTo>
                <a:lnTo>
                  <a:pt x="2948" y="796"/>
                </a:lnTo>
                <a:lnTo>
                  <a:pt x="2968" y="780"/>
                </a:lnTo>
                <a:lnTo>
                  <a:pt x="2986" y="762"/>
                </a:lnTo>
                <a:lnTo>
                  <a:pt x="3002" y="742"/>
                </a:lnTo>
                <a:lnTo>
                  <a:pt x="3014" y="722"/>
                </a:lnTo>
                <a:lnTo>
                  <a:pt x="3026" y="702"/>
                </a:lnTo>
                <a:lnTo>
                  <a:pt x="3034" y="680"/>
                </a:lnTo>
                <a:lnTo>
                  <a:pt x="3040" y="658"/>
                </a:lnTo>
                <a:lnTo>
                  <a:pt x="3046" y="634"/>
                </a:lnTo>
                <a:lnTo>
                  <a:pt x="3048" y="612"/>
                </a:lnTo>
                <a:lnTo>
                  <a:pt x="3048" y="590"/>
                </a:lnTo>
                <a:lnTo>
                  <a:pt x="3048" y="566"/>
                </a:lnTo>
                <a:lnTo>
                  <a:pt x="3046" y="544"/>
                </a:lnTo>
                <a:lnTo>
                  <a:pt x="3040" y="520"/>
                </a:lnTo>
                <a:lnTo>
                  <a:pt x="3034" y="498"/>
                </a:lnTo>
                <a:lnTo>
                  <a:pt x="3026" y="476"/>
                </a:lnTo>
                <a:lnTo>
                  <a:pt x="3014" y="456"/>
                </a:lnTo>
                <a:lnTo>
                  <a:pt x="3002" y="436"/>
                </a:lnTo>
                <a:lnTo>
                  <a:pt x="2986" y="416"/>
                </a:lnTo>
                <a:lnTo>
                  <a:pt x="2968" y="398"/>
                </a:lnTo>
                <a:lnTo>
                  <a:pt x="2948" y="382"/>
                </a:lnTo>
                <a:lnTo>
                  <a:pt x="2924" y="370"/>
                </a:lnTo>
                <a:lnTo>
                  <a:pt x="2900" y="358"/>
                </a:lnTo>
                <a:lnTo>
                  <a:pt x="2870" y="348"/>
                </a:lnTo>
                <a:lnTo>
                  <a:pt x="2838" y="340"/>
                </a:lnTo>
                <a:lnTo>
                  <a:pt x="2804" y="336"/>
                </a:lnTo>
                <a:lnTo>
                  <a:pt x="2766" y="334"/>
                </a:lnTo>
                <a:lnTo>
                  <a:pt x="2578" y="334"/>
                </a:lnTo>
                <a:lnTo>
                  <a:pt x="2538" y="336"/>
                </a:lnTo>
                <a:lnTo>
                  <a:pt x="2502" y="340"/>
                </a:lnTo>
                <a:lnTo>
                  <a:pt x="2470" y="348"/>
                </a:lnTo>
                <a:lnTo>
                  <a:pt x="2440" y="358"/>
                </a:lnTo>
                <a:lnTo>
                  <a:pt x="2414" y="370"/>
                </a:lnTo>
                <a:lnTo>
                  <a:pt x="2390" y="384"/>
                </a:lnTo>
                <a:lnTo>
                  <a:pt x="2370" y="402"/>
                </a:lnTo>
                <a:lnTo>
                  <a:pt x="2352" y="418"/>
                </a:lnTo>
                <a:lnTo>
                  <a:pt x="2338" y="438"/>
                </a:lnTo>
                <a:lnTo>
                  <a:pt x="2326" y="458"/>
                </a:lnTo>
                <a:lnTo>
                  <a:pt x="2314" y="480"/>
                </a:lnTo>
                <a:lnTo>
                  <a:pt x="2306" y="500"/>
                </a:lnTo>
                <a:lnTo>
                  <a:pt x="2300" y="524"/>
                </a:lnTo>
                <a:lnTo>
                  <a:pt x="2296" y="546"/>
                </a:lnTo>
                <a:lnTo>
                  <a:pt x="2294" y="568"/>
                </a:lnTo>
                <a:lnTo>
                  <a:pt x="2294" y="590"/>
                </a:lnTo>
                <a:lnTo>
                  <a:pt x="2294" y="608"/>
                </a:lnTo>
                <a:lnTo>
                  <a:pt x="2296" y="630"/>
                </a:lnTo>
                <a:lnTo>
                  <a:pt x="2300" y="650"/>
                </a:lnTo>
                <a:lnTo>
                  <a:pt x="2306" y="672"/>
                </a:lnTo>
                <a:lnTo>
                  <a:pt x="2314" y="694"/>
                </a:lnTo>
                <a:lnTo>
                  <a:pt x="2324" y="714"/>
                </a:lnTo>
                <a:lnTo>
                  <a:pt x="2336" y="736"/>
                </a:lnTo>
                <a:lnTo>
                  <a:pt x="2350" y="754"/>
                </a:lnTo>
                <a:lnTo>
                  <a:pt x="2368" y="774"/>
                </a:lnTo>
                <a:lnTo>
                  <a:pt x="2388" y="790"/>
                </a:lnTo>
                <a:lnTo>
                  <a:pt x="2412" y="806"/>
                </a:lnTo>
                <a:lnTo>
                  <a:pt x="2438" y="818"/>
                </a:lnTo>
                <a:lnTo>
                  <a:pt x="2468" y="830"/>
                </a:lnTo>
                <a:lnTo>
                  <a:pt x="2500" y="838"/>
                </a:lnTo>
                <a:lnTo>
                  <a:pt x="2538" y="842"/>
                </a:lnTo>
                <a:lnTo>
                  <a:pt x="2578" y="84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36">
            <a:extLst>
              <a:ext uri="{FF2B5EF4-FFF2-40B4-BE49-F238E27FC236}">
                <a16:creationId xmlns:a16="http://schemas.microsoft.com/office/drawing/2014/main" id="{66B3AE1A-AE00-4994-83B1-DFD42FC83ED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307716" y="6628414"/>
            <a:ext cx="142026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Company Confidential © 2022</a:t>
            </a:r>
          </a:p>
        </p:txBody>
      </p:sp>
    </p:spTree>
    <p:extLst>
      <p:ext uri="{BB962C8B-B14F-4D97-AF65-F5344CB8AC3E}">
        <p14:creationId xmlns:p14="http://schemas.microsoft.com/office/powerpoint/2010/main" val="1563893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Slid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527051" y="2194553"/>
            <a:ext cx="5921374" cy="2220218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4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527051" y="4480696"/>
            <a:ext cx="5921374" cy="432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6360100" y="1530350"/>
            <a:ext cx="167216" cy="3797300"/>
          </a:xfrm>
          <a:custGeom>
            <a:avLst/>
            <a:gdLst>
              <a:gd name="T0" fmla="*/ 0 w 94692"/>
              <a:gd name="T1" fmla="*/ 0 h 3865545"/>
              <a:gd name="T2" fmla="*/ 0 w 94692"/>
              <a:gd name="T3" fmla="*/ 0 h 3865545"/>
              <a:gd name="T4" fmla="*/ 124765 w 94692"/>
              <a:gd name="T5" fmla="*/ 0 h 3865545"/>
              <a:gd name="T6" fmla="*/ 124765 w 94692"/>
              <a:gd name="T7" fmla="*/ 3797010 h 3865545"/>
              <a:gd name="T8" fmla="*/ 0 w 94692"/>
              <a:gd name="T9" fmla="*/ 3797010 h 3865545"/>
              <a:gd name="T10" fmla="*/ 0 w 94692"/>
              <a:gd name="T11" fmla="*/ 3797010 h 38655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4692" h="3865545">
                <a:moveTo>
                  <a:pt x="0" y="0"/>
                </a:moveTo>
                <a:lnTo>
                  <a:pt x="0" y="0"/>
                </a:lnTo>
                <a:lnTo>
                  <a:pt x="94692" y="0"/>
                </a:lnTo>
                <a:lnTo>
                  <a:pt x="94692" y="3865545"/>
                </a:lnTo>
                <a:lnTo>
                  <a:pt x="0" y="3865545"/>
                </a:ln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632812" y="405115"/>
            <a:ext cx="1847981" cy="320374"/>
          </a:xfrm>
          <a:custGeom>
            <a:avLst/>
            <a:gdLst>
              <a:gd name="T0" fmla="*/ 2147483647 w 5472"/>
              <a:gd name="T1" fmla="*/ 2147483647 h 952"/>
              <a:gd name="T2" fmla="*/ 2147483647 w 5472"/>
              <a:gd name="T3" fmla="*/ 2147483647 h 952"/>
              <a:gd name="T4" fmla="*/ 2147483647 w 5472"/>
              <a:gd name="T5" fmla="*/ 2147483647 h 952"/>
              <a:gd name="T6" fmla="*/ 2147483647 w 5472"/>
              <a:gd name="T7" fmla="*/ 2147483647 h 952"/>
              <a:gd name="T8" fmla="*/ 2147483647 w 5472"/>
              <a:gd name="T9" fmla="*/ 2147483647 h 952"/>
              <a:gd name="T10" fmla="*/ 2147483647 w 5472"/>
              <a:gd name="T11" fmla="*/ 2147483647 h 952"/>
              <a:gd name="T12" fmla="*/ 2147483647 w 5472"/>
              <a:gd name="T13" fmla="*/ 2147483647 h 952"/>
              <a:gd name="T14" fmla="*/ 2147483647 w 5472"/>
              <a:gd name="T15" fmla="*/ 2147483647 h 952"/>
              <a:gd name="T16" fmla="*/ 2147483647 w 5472"/>
              <a:gd name="T17" fmla="*/ 2147483647 h 952"/>
              <a:gd name="T18" fmla="*/ 2147483647 w 5472"/>
              <a:gd name="T19" fmla="*/ 2147483647 h 952"/>
              <a:gd name="T20" fmla="*/ 2147483647 w 5472"/>
              <a:gd name="T21" fmla="*/ 2147483647 h 952"/>
              <a:gd name="T22" fmla="*/ 2147483647 w 5472"/>
              <a:gd name="T23" fmla="*/ 2147483647 h 952"/>
              <a:gd name="T24" fmla="*/ 2147483647 w 5472"/>
              <a:gd name="T25" fmla="*/ 2147483647 h 952"/>
              <a:gd name="T26" fmla="*/ 2147483647 w 5472"/>
              <a:gd name="T27" fmla="*/ 2147483647 h 952"/>
              <a:gd name="T28" fmla="*/ 2147483647 w 5472"/>
              <a:gd name="T29" fmla="*/ 2147483647 h 952"/>
              <a:gd name="T30" fmla="*/ 2147483647 w 5472"/>
              <a:gd name="T31" fmla="*/ 2147483647 h 952"/>
              <a:gd name="T32" fmla="*/ 2147483647 w 5472"/>
              <a:gd name="T33" fmla="*/ 2147483647 h 952"/>
              <a:gd name="T34" fmla="*/ 2147483647 w 5472"/>
              <a:gd name="T35" fmla="*/ 2147483647 h 952"/>
              <a:gd name="T36" fmla="*/ 2147483647 w 5472"/>
              <a:gd name="T37" fmla="*/ 2147483647 h 952"/>
              <a:gd name="T38" fmla="*/ 2147483647 w 5472"/>
              <a:gd name="T39" fmla="*/ 2147483647 h 952"/>
              <a:gd name="T40" fmla="*/ 2147483647 w 5472"/>
              <a:gd name="T41" fmla="*/ 2147483647 h 952"/>
              <a:gd name="T42" fmla="*/ 2147483647 w 5472"/>
              <a:gd name="T43" fmla="*/ 2147483647 h 952"/>
              <a:gd name="T44" fmla="*/ 2147483647 w 5472"/>
              <a:gd name="T45" fmla="*/ 2147483647 h 952"/>
              <a:gd name="T46" fmla="*/ 2147483647 w 5472"/>
              <a:gd name="T47" fmla="*/ 2147483647 h 952"/>
              <a:gd name="T48" fmla="*/ 2147483647 w 5472"/>
              <a:gd name="T49" fmla="*/ 2147483647 h 952"/>
              <a:gd name="T50" fmla="*/ 2147483647 w 5472"/>
              <a:gd name="T51" fmla="*/ 2147483647 h 952"/>
              <a:gd name="T52" fmla="*/ 2147483647 w 5472"/>
              <a:gd name="T53" fmla="*/ 2147483647 h 952"/>
              <a:gd name="T54" fmla="*/ 2147483647 w 5472"/>
              <a:gd name="T55" fmla="*/ 2147483647 h 952"/>
              <a:gd name="T56" fmla="*/ 2147483647 w 5472"/>
              <a:gd name="T57" fmla="*/ 2147483647 h 952"/>
              <a:gd name="T58" fmla="*/ 2147483647 w 5472"/>
              <a:gd name="T59" fmla="*/ 2147483647 h 952"/>
              <a:gd name="T60" fmla="*/ 2147483647 w 5472"/>
              <a:gd name="T61" fmla="*/ 2147483647 h 952"/>
              <a:gd name="T62" fmla="*/ 2147483647 w 5472"/>
              <a:gd name="T63" fmla="*/ 2147483647 h 952"/>
              <a:gd name="T64" fmla="*/ 2147483647 w 5472"/>
              <a:gd name="T65" fmla="*/ 2147483647 h 952"/>
              <a:gd name="T66" fmla="*/ 2147483647 w 5472"/>
              <a:gd name="T67" fmla="*/ 2147483647 h 952"/>
              <a:gd name="T68" fmla="*/ 2147483647 w 5472"/>
              <a:gd name="T69" fmla="*/ 2147483647 h 952"/>
              <a:gd name="T70" fmla="*/ 2147483647 w 5472"/>
              <a:gd name="T71" fmla="*/ 2147483647 h 952"/>
              <a:gd name="T72" fmla="*/ 2147483647 w 5472"/>
              <a:gd name="T73" fmla="*/ 2147483647 h 952"/>
              <a:gd name="T74" fmla="*/ 2147483647 w 5472"/>
              <a:gd name="T75" fmla="*/ 2147483647 h 952"/>
              <a:gd name="T76" fmla="*/ 2147483647 w 5472"/>
              <a:gd name="T77" fmla="*/ 2147483647 h 952"/>
              <a:gd name="T78" fmla="*/ 2147483647 w 5472"/>
              <a:gd name="T79" fmla="*/ 2147483647 h 952"/>
              <a:gd name="T80" fmla="*/ 2147483647 w 5472"/>
              <a:gd name="T81" fmla="*/ 2147483647 h 952"/>
              <a:gd name="T82" fmla="*/ 2147483647 w 5472"/>
              <a:gd name="T83" fmla="*/ 0 h 952"/>
              <a:gd name="T84" fmla="*/ 2147483647 w 5472"/>
              <a:gd name="T85" fmla="*/ 2147483647 h 952"/>
              <a:gd name="T86" fmla="*/ 2147483647 w 5472"/>
              <a:gd name="T87" fmla="*/ 2147483647 h 952"/>
              <a:gd name="T88" fmla="*/ 2147483647 w 5472"/>
              <a:gd name="T89" fmla="*/ 2147483647 h 952"/>
              <a:gd name="T90" fmla="*/ 2147483647 w 5472"/>
              <a:gd name="T91" fmla="*/ 2147483647 h 952"/>
              <a:gd name="T92" fmla="*/ 2147483647 w 5472"/>
              <a:gd name="T93" fmla="*/ 2147483647 h 952"/>
              <a:gd name="T94" fmla="*/ 2147483647 w 5472"/>
              <a:gd name="T95" fmla="*/ 2147483647 h 952"/>
              <a:gd name="T96" fmla="*/ 2147483647 w 5472"/>
              <a:gd name="T97" fmla="*/ 2147483647 h 952"/>
              <a:gd name="T98" fmla="*/ 2147483647 w 5472"/>
              <a:gd name="T99" fmla="*/ 2147483647 h 952"/>
              <a:gd name="T100" fmla="*/ 2147483647 w 5472"/>
              <a:gd name="T101" fmla="*/ 2147483647 h 952"/>
              <a:gd name="T102" fmla="*/ 2147483647 w 5472"/>
              <a:gd name="T103" fmla="*/ 2147483647 h 952"/>
              <a:gd name="T104" fmla="*/ 2147483647 w 5472"/>
              <a:gd name="T105" fmla="*/ 2147483647 h 952"/>
              <a:gd name="T106" fmla="*/ 2147483647 w 5472"/>
              <a:gd name="T107" fmla="*/ 2147483647 h 952"/>
              <a:gd name="T108" fmla="*/ 2147483647 w 5472"/>
              <a:gd name="T109" fmla="*/ 0 h 952"/>
              <a:gd name="T110" fmla="*/ 2147483647 w 5472"/>
              <a:gd name="T111" fmla="*/ 2147483647 h 952"/>
              <a:gd name="T112" fmla="*/ 2147483647 w 5472"/>
              <a:gd name="T113" fmla="*/ 2147483647 h 952"/>
              <a:gd name="T114" fmla="*/ 2147483647 w 5472"/>
              <a:gd name="T115" fmla="*/ 2147483647 h 952"/>
              <a:gd name="T116" fmla="*/ 2147483647 w 5472"/>
              <a:gd name="T117" fmla="*/ 2147483647 h 952"/>
              <a:gd name="T118" fmla="*/ 2147483647 w 5472"/>
              <a:gd name="T119" fmla="*/ 2147483647 h 952"/>
              <a:gd name="T120" fmla="*/ 2147483647 w 5472"/>
              <a:gd name="T121" fmla="*/ 2147483647 h 952"/>
              <a:gd name="T122" fmla="*/ 2147483647 w 5472"/>
              <a:gd name="T123" fmla="*/ 2147483647 h 95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472" h="952">
                <a:moveTo>
                  <a:pt x="5454" y="922"/>
                </a:moveTo>
                <a:lnTo>
                  <a:pt x="5454" y="922"/>
                </a:lnTo>
                <a:lnTo>
                  <a:pt x="5452" y="902"/>
                </a:lnTo>
                <a:lnTo>
                  <a:pt x="5448" y="886"/>
                </a:lnTo>
                <a:lnTo>
                  <a:pt x="5440" y="872"/>
                </a:lnTo>
                <a:lnTo>
                  <a:pt x="5430" y="862"/>
                </a:lnTo>
                <a:lnTo>
                  <a:pt x="5418" y="854"/>
                </a:lnTo>
                <a:lnTo>
                  <a:pt x="5402" y="848"/>
                </a:lnTo>
                <a:lnTo>
                  <a:pt x="5384" y="844"/>
                </a:lnTo>
                <a:lnTo>
                  <a:pt x="5364" y="844"/>
                </a:lnTo>
                <a:lnTo>
                  <a:pt x="4946" y="844"/>
                </a:lnTo>
                <a:lnTo>
                  <a:pt x="4910" y="842"/>
                </a:lnTo>
                <a:lnTo>
                  <a:pt x="4878" y="838"/>
                </a:lnTo>
                <a:lnTo>
                  <a:pt x="4848" y="832"/>
                </a:lnTo>
                <a:lnTo>
                  <a:pt x="4820" y="824"/>
                </a:lnTo>
                <a:lnTo>
                  <a:pt x="4796" y="814"/>
                </a:lnTo>
                <a:lnTo>
                  <a:pt x="4774" y="800"/>
                </a:lnTo>
                <a:lnTo>
                  <a:pt x="4754" y="788"/>
                </a:lnTo>
                <a:lnTo>
                  <a:pt x="4738" y="772"/>
                </a:lnTo>
                <a:lnTo>
                  <a:pt x="4722" y="756"/>
                </a:lnTo>
                <a:lnTo>
                  <a:pt x="4710" y="740"/>
                </a:lnTo>
                <a:lnTo>
                  <a:pt x="4698" y="724"/>
                </a:lnTo>
                <a:lnTo>
                  <a:pt x="4690" y="706"/>
                </a:lnTo>
                <a:lnTo>
                  <a:pt x="4682" y="688"/>
                </a:lnTo>
                <a:lnTo>
                  <a:pt x="4676" y="672"/>
                </a:lnTo>
                <a:lnTo>
                  <a:pt x="4674" y="654"/>
                </a:lnTo>
                <a:lnTo>
                  <a:pt x="4670" y="638"/>
                </a:lnTo>
                <a:lnTo>
                  <a:pt x="5252" y="638"/>
                </a:lnTo>
                <a:lnTo>
                  <a:pt x="5282" y="636"/>
                </a:lnTo>
                <a:lnTo>
                  <a:pt x="5310" y="632"/>
                </a:lnTo>
                <a:lnTo>
                  <a:pt x="5336" y="626"/>
                </a:lnTo>
                <a:lnTo>
                  <a:pt x="5358" y="618"/>
                </a:lnTo>
                <a:lnTo>
                  <a:pt x="5378" y="608"/>
                </a:lnTo>
                <a:lnTo>
                  <a:pt x="5396" y="596"/>
                </a:lnTo>
                <a:lnTo>
                  <a:pt x="5412" y="582"/>
                </a:lnTo>
                <a:lnTo>
                  <a:pt x="5426" y="568"/>
                </a:lnTo>
                <a:lnTo>
                  <a:pt x="5438" y="552"/>
                </a:lnTo>
                <a:lnTo>
                  <a:pt x="5448" y="536"/>
                </a:lnTo>
                <a:lnTo>
                  <a:pt x="5456" y="518"/>
                </a:lnTo>
                <a:lnTo>
                  <a:pt x="5462" y="502"/>
                </a:lnTo>
                <a:lnTo>
                  <a:pt x="5466" y="486"/>
                </a:lnTo>
                <a:lnTo>
                  <a:pt x="5470" y="468"/>
                </a:lnTo>
                <a:lnTo>
                  <a:pt x="5472" y="452"/>
                </a:lnTo>
                <a:lnTo>
                  <a:pt x="5472" y="438"/>
                </a:lnTo>
                <a:lnTo>
                  <a:pt x="5472" y="422"/>
                </a:lnTo>
                <a:lnTo>
                  <a:pt x="5470" y="404"/>
                </a:lnTo>
                <a:lnTo>
                  <a:pt x="5466" y="388"/>
                </a:lnTo>
                <a:lnTo>
                  <a:pt x="5460" y="370"/>
                </a:lnTo>
                <a:lnTo>
                  <a:pt x="5454" y="354"/>
                </a:lnTo>
                <a:lnTo>
                  <a:pt x="5446" y="336"/>
                </a:lnTo>
                <a:lnTo>
                  <a:pt x="5436" y="320"/>
                </a:lnTo>
                <a:lnTo>
                  <a:pt x="5424" y="306"/>
                </a:lnTo>
                <a:lnTo>
                  <a:pt x="5410" y="292"/>
                </a:lnTo>
                <a:lnTo>
                  <a:pt x="5394" y="278"/>
                </a:lnTo>
                <a:lnTo>
                  <a:pt x="5376" y="266"/>
                </a:lnTo>
                <a:lnTo>
                  <a:pt x="5356" y="256"/>
                </a:lnTo>
                <a:lnTo>
                  <a:pt x="5334" y="248"/>
                </a:lnTo>
                <a:lnTo>
                  <a:pt x="5310" y="242"/>
                </a:lnTo>
                <a:lnTo>
                  <a:pt x="5282" y="238"/>
                </a:lnTo>
                <a:lnTo>
                  <a:pt x="5252" y="236"/>
                </a:lnTo>
                <a:lnTo>
                  <a:pt x="4938" y="236"/>
                </a:lnTo>
                <a:lnTo>
                  <a:pt x="4886" y="238"/>
                </a:lnTo>
                <a:lnTo>
                  <a:pt x="4840" y="246"/>
                </a:lnTo>
                <a:lnTo>
                  <a:pt x="4796" y="256"/>
                </a:lnTo>
                <a:lnTo>
                  <a:pt x="4758" y="270"/>
                </a:lnTo>
                <a:lnTo>
                  <a:pt x="4724" y="286"/>
                </a:lnTo>
                <a:lnTo>
                  <a:pt x="4692" y="306"/>
                </a:lnTo>
                <a:lnTo>
                  <a:pt x="4664" y="328"/>
                </a:lnTo>
                <a:lnTo>
                  <a:pt x="4640" y="354"/>
                </a:lnTo>
                <a:lnTo>
                  <a:pt x="4620" y="380"/>
                </a:lnTo>
                <a:lnTo>
                  <a:pt x="4602" y="408"/>
                </a:lnTo>
                <a:lnTo>
                  <a:pt x="4588" y="438"/>
                </a:lnTo>
                <a:lnTo>
                  <a:pt x="4578" y="468"/>
                </a:lnTo>
                <a:lnTo>
                  <a:pt x="4568" y="498"/>
                </a:lnTo>
                <a:lnTo>
                  <a:pt x="4562" y="528"/>
                </a:lnTo>
                <a:lnTo>
                  <a:pt x="4560" y="560"/>
                </a:lnTo>
                <a:lnTo>
                  <a:pt x="4558" y="590"/>
                </a:lnTo>
                <a:lnTo>
                  <a:pt x="4560" y="622"/>
                </a:lnTo>
                <a:lnTo>
                  <a:pt x="4564" y="654"/>
                </a:lnTo>
                <a:lnTo>
                  <a:pt x="4570" y="686"/>
                </a:lnTo>
                <a:lnTo>
                  <a:pt x="4578" y="718"/>
                </a:lnTo>
                <a:lnTo>
                  <a:pt x="4592" y="748"/>
                </a:lnTo>
                <a:lnTo>
                  <a:pt x="4606" y="778"/>
                </a:lnTo>
                <a:lnTo>
                  <a:pt x="4624" y="804"/>
                </a:lnTo>
                <a:lnTo>
                  <a:pt x="4646" y="830"/>
                </a:lnTo>
                <a:lnTo>
                  <a:pt x="4670" y="854"/>
                </a:lnTo>
                <a:lnTo>
                  <a:pt x="4698" y="876"/>
                </a:lnTo>
                <a:lnTo>
                  <a:pt x="4728" y="896"/>
                </a:lnTo>
                <a:lnTo>
                  <a:pt x="4764" y="912"/>
                </a:lnTo>
                <a:lnTo>
                  <a:pt x="4802" y="924"/>
                </a:lnTo>
                <a:lnTo>
                  <a:pt x="4842" y="934"/>
                </a:lnTo>
                <a:lnTo>
                  <a:pt x="4888" y="940"/>
                </a:lnTo>
                <a:lnTo>
                  <a:pt x="4938" y="942"/>
                </a:lnTo>
                <a:lnTo>
                  <a:pt x="5454" y="942"/>
                </a:lnTo>
                <a:lnTo>
                  <a:pt x="5454" y="922"/>
                </a:lnTo>
                <a:close/>
                <a:moveTo>
                  <a:pt x="4946" y="334"/>
                </a:moveTo>
                <a:lnTo>
                  <a:pt x="4946" y="334"/>
                </a:lnTo>
                <a:lnTo>
                  <a:pt x="5238" y="334"/>
                </a:lnTo>
                <a:lnTo>
                  <a:pt x="5256" y="336"/>
                </a:lnTo>
                <a:lnTo>
                  <a:pt x="5272" y="338"/>
                </a:lnTo>
                <a:lnTo>
                  <a:pt x="5286" y="340"/>
                </a:lnTo>
                <a:lnTo>
                  <a:pt x="5300" y="344"/>
                </a:lnTo>
                <a:lnTo>
                  <a:pt x="5312" y="350"/>
                </a:lnTo>
                <a:lnTo>
                  <a:pt x="5322" y="356"/>
                </a:lnTo>
                <a:lnTo>
                  <a:pt x="5330" y="364"/>
                </a:lnTo>
                <a:lnTo>
                  <a:pt x="5338" y="370"/>
                </a:lnTo>
                <a:lnTo>
                  <a:pt x="5350" y="388"/>
                </a:lnTo>
                <a:lnTo>
                  <a:pt x="5358" y="404"/>
                </a:lnTo>
                <a:lnTo>
                  <a:pt x="5362" y="422"/>
                </a:lnTo>
                <a:lnTo>
                  <a:pt x="5362" y="438"/>
                </a:lnTo>
                <a:lnTo>
                  <a:pt x="5362" y="452"/>
                </a:lnTo>
                <a:lnTo>
                  <a:pt x="5358" y="468"/>
                </a:lnTo>
                <a:lnTo>
                  <a:pt x="5350" y="486"/>
                </a:lnTo>
                <a:lnTo>
                  <a:pt x="5338" y="502"/>
                </a:lnTo>
                <a:lnTo>
                  <a:pt x="5332" y="510"/>
                </a:lnTo>
                <a:lnTo>
                  <a:pt x="5322" y="518"/>
                </a:lnTo>
                <a:lnTo>
                  <a:pt x="5312" y="524"/>
                </a:lnTo>
                <a:lnTo>
                  <a:pt x="5300" y="530"/>
                </a:lnTo>
                <a:lnTo>
                  <a:pt x="5288" y="534"/>
                </a:lnTo>
                <a:lnTo>
                  <a:pt x="5272" y="538"/>
                </a:lnTo>
                <a:lnTo>
                  <a:pt x="5256" y="540"/>
                </a:lnTo>
                <a:lnTo>
                  <a:pt x="5238" y="540"/>
                </a:lnTo>
                <a:lnTo>
                  <a:pt x="4670" y="540"/>
                </a:lnTo>
                <a:lnTo>
                  <a:pt x="4676" y="512"/>
                </a:lnTo>
                <a:lnTo>
                  <a:pt x="4680" y="496"/>
                </a:lnTo>
                <a:lnTo>
                  <a:pt x="4688" y="478"/>
                </a:lnTo>
                <a:lnTo>
                  <a:pt x="4696" y="462"/>
                </a:lnTo>
                <a:lnTo>
                  <a:pt x="4706" y="444"/>
                </a:lnTo>
                <a:lnTo>
                  <a:pt x="4718" y="428"/>
                </a:lnTo>
                <a:lnTo>
                  <a:pt x="4732" y="412"/>
                </a:lnTo>
                <a:lnTo>
                  <a:pt x="4750" y="396"/>
                </a:lnTo>
                <a:lnTo>
                  <a:pt x="4768" y="382"/>
                </a:lnTo>
                <a:lnTo>
                  <a:pt x="4790" y="368"/>
                </a:lnTo>
                <a:lnTo>
                  <a:pt x="4816" y="356"/>
                </a:lnTo>
                <a:lnTo>
                  <a:pt x="4844" y="348"/>
                </a:lnTo>
                <a:lnTo>
                  <a:pt x="4874" y="340"/>
                </a:lnTo>
                <a:lnTo>
                  <a:pt x="4908" y="336"/>
                </a:lnTo>
                <a:lnTo>
                  <a:pt x="4946" y="334"/>
                </a:lnTo>
                <a:close/>
                <a:moveTo>
                  <a:pt x="3760" y="898"/>
                </a:moveTo>
                <a:lnTo>
                  <a:pt x="3760" y="898"/>
                </a:lnTo>
                <a:lnTo>
                  <a:pt x="3740" y="924"/>
                </a:lnTo>
                <a:lnTo>
                  <a:pt x="3730" y="932"/>
                </a:lnTo>
                <a:lnTo>
                  <a:pt x="3720" y="940"/>
                </a:lnTo>
                <a:lnTo>
                  <a:pt x="3712" y="946"/>
                </a:lnTo>
                <a:lnTo>
                  <a:pt x="3702" y="950"/>
                </a:lnTo>
                <a:lnTo>
                  <a:pt x="3694" y="952"/>
                </a:lnTo>
                <a:lnTo>
                  <a:pt x="3684" y="952"/>
                </a:lnTo>
                <a:lnTo>
                  <a:pt x="3670" y="952"/>
                </a:lnTo>
                <a:lnTo>
                  <a:pt x="3660" y="948"/>
                </a:lnTo>
                <a:lnTo>
                  <a:pt x="3650" y="944"/>
                </a:lnTo>
                <a:lnTo>
                  <a:pt x="3642" y="938"/>
                </a:lnTo>
                <a:lnTo>
                  <a:pt x="3634" y="930"/>
                </a:lnTo>
                <a:lnTo>
                  <a:pt x="3624" y="920"/>
                </a:lnTo>
                <a:lnTo>
                  <a:pt x="3606" y="898"/>
                </a:lnTo>
                <a:lnTo>
                  <a:pt x="3124" y="236"/>
                </a:lnTo>
                <a:lnTo>
                  <a:pt x="3188" y="236"/>
                </a:lnTo>
                <a:lnTo>
                  <a:pt x="3212" y="238"/>
                </a:lnTo>
                <a:lnTo>
                  <a:pt x="3232" y="240"/>
                </a:lnTo>
                <a:lnTo>
                  <a:pt x="3250" y="246"/>
                </a:lnTo>
                <a:lnTo>
                  <a:pt x="3264" y="254"/>
                </a:lnTo>
                <a:lnTo>
                  <a:pt x="3276" y="264"/>
                </a:lnTo>
                <a:lnTo>
                  <a:pt x="3286" y="274"/>
                </a:lnTo>
                <a:lnTo>
                  <a:pt x="3308" y="302"/>
                </a:lnTo>
                <a:lnTo>
                  <a:pt x="3686" y="836"/>
                </a:lnTo>
                <a:lnTo>
                  <a:pt x="4066" y="300"/>
                </a:lnTo>
                <a:lnTo>
                  <a:pt x="4086" y="274"/>
                </a:lnTo>
                <a:lnTo>
                  <a:pt x="4098" y="262"/>
                </a:lnTo>
                <a:lnTo>
                  <a:pt x="4110" y="254"/>
                </a:lnTo>
                <a:lnTo>
                  <a:pt x="4124" y="246"/>
                </a:lnTo>
                <a:lnTo>
                  <a:pt x="4140" y="240"/>
                </a:lnTo>
                <a:lnTo>
                  <a:pt x="4160" y="238"/>
                </a:lnTo>
                <a:lnTo>
                  <a:pt x="4184" y="236"/>
                </a:lnTo>
                <a:lnTo>
                  <a:pt x="4242" y="236"/>
                </a:lnTo>
                <a:lnTo>
                  <a:pt x="3760" y="898"/>
                </a:lnTo>
                <a:close/>
                <a:moveTo>
                  <a:pt x="1002" y="942"/>
                </a:moveTo>
                <a:lnTo>
                  <a:pt x="1002" y="942"/>
                </a:lnTo>
                <a:lnTo>
                  <a:pt x="986" y="940"/>
                </a:lnTo>
                <a:lnTo>
                  <a:pt x="972" y="938"/>
                </a:lnTo>
                <a:lnTo>
                  <a:pt x="960" y="932"/>
                </a:lnTo>
                <a:lnTo>
                  <a:pt x="948" y="926"/>
                </a:lnTo>
                <a:lnTo>
                  <a:pt x="938" y="916"/>
                </a:lnTo>
                <a:lnTo>
                  <a:pt x="932" y="904"/>
                </a:lnTo>
                <a:lnTo>
                  <a:pt x="926" y="890"/>
                </a:lnTo>
                <a:lnTo>
                  <a:pt x="922" y="874"/>
                </a:lnTo>
                <a:lnTo>
                  <a:pt x="906" y="796"/>
                </a:lnTo>
                <a:lnTo>
                  <a:pt x="894" y="816"/>
                </a:lnTo>
                <a:lnTo>
                  <a:pt x="876" y="838"/>
                </a:lnTo>
                <a:lnTo>
                  <a:pt x="850" y="862"/>
                </a:lnTo>
                <a:lnTo>
                  <a:pt x="836" y="874"/>
                </a:lnTo>
                <a:lnTo>
                  <a:pt x="818" y="886"/>
                </a:lnTo>
                <a:lnTo>
                  <a:pt x="798" y="898"/>
                </a:lnTo>
                <a:lnTo>
                  <a:pt x="778" y="908"/>
                </a:lnTo>
                <a:lnTo>
                  <a:pt x="754" y="918"/>
                </a:lnTo>
                <a:lnTo>
                  <a:pt x="728" y="926"/>
                </a:lnTo>
                <a:lnTo>
                  <a:pt x="700" y="932"/>
                </a:lnTo>
                <a:lnTo>
                  <a:pt x="670" y="938"/>
                </a:lnTo>
                <a:lnTo>
                  <a:pt x="638" y="940"/>
                </a:lnTo>
                <a:lnTo>
                  <a:pt x="604" y="942"/>
                </a:lnTo>
                <a:lnTo>
                  <a:pt x="384" y="942"/>
                </a:lnTo>
                <a:lnTo>
                  <a:pt x="356" y="942"/>
                </a:lnTo>
                <a:lnTo>
                  <a:pt x="330" y="940"/>
                </a:lnTo>
                <a:lnTo>
                  <a:pt x="306" y="936"/>
                </a:lnTo>
                <a:lnTo>
                  <a:pt x="282" y="932"/>
                </a:lnTo>
                <a:lnTo>
                  <a:pt x="258" y="928"/>
                </a:lnTo>
                <a:lnTo>
                  <a:pt x="238" y="922"/>
                </a:lnTo>
                <a:lnTo>
                  <a:pt x="198" y="908"/>
                </a:lnTo>
                <a:lnTo>
                  <a:pt x="162" y="890"/>
                </a:lnTo>
                <a:lnTo>
                  <a:pt x="130" y="870"/>
                </a:lnTo>
                <a:lnTo>
                  <a:pt x="104" y="846"/>
                </a:lnTo>
                <a:lnTo>
                  <a:pt x="80" y="822"/>
                </a:lnTo>
                <a:lnTo>
                  <a:pt x="60" y="794"/>
                </a:lnTo>
                <a:lnTo>
                  <a:pt x="42" y="766"/>
                </a:lnTo>
                <a:lnTo>
                  <a:pt x="28" y="738"/>
                </a:lnTo>
                <a:lnTo>
                  <a:pt x="18" y="708"/>
                </a:lnTo>
                <a:lnTo>
                  <a:pt x="10" y="678"/>
                </a:lnTo>
                <a:lnTo>
                  <a:pt x="4" y="648"/>
                </a:lnTo>
                <a:lnTo>
                  <a:pt x="2" y="618"/>
                </a:lnTo>
                <a:lnTo>
                  <a:pt x="0" y="590"/>
                </a:lnTo>
                <a:lnTo>
                  <a:pt x="2" y="558"/>
                </a:lnTo>
                <a:lnTo>
                  <a:pt x="4" y="526"/>
                </a:lnTo>
                <a:lnTo>
                  <a:pt x="12" y="494"/>
                </a:lnTo>
                <a:lnTo>
                  <a:pt x="20" y="462"/>
                </a:lnTo>
                <a:lnTo>
                  <a:pt x="32" y="432"/>
                </a:lnTo>
                <a:lnTo>
                  <a:pt x="46" y="404"/>
                </a:lnTo>
                <a:lnTo>
                  <a:pt x="64" y="376"/>
                </a:lnTo>
                <a:lnTo>
                  <a:pt x="86" y="350"/>
                </a:lnTo>
                <a:lnTo>
                  <a:pt x="110" y="326"/>
                </a:lnTo>
                <a:lnTo>
                  <a:pt x="138" y="304"/>
                </a:lnTo>
                <a:lnTo>
                  <a:pt x="170" y="284"/>
                </a:lnTo>
                <a:lnTo>
                  <a:pt x="204" y="268"/>
                </a:lnTo>
                <a:lnTo>
                  <a:pt x="244" y="254"/>
                </a:lnTo>
                <a:lnTo>
                  <a:pt x="286" y="244"/>
                </a:lnTo>
                <a:lnTo>
                  <a:pt x="332" y="238"/>
                </a:lnTo>
                <a:lnTo>
                  <a:pt x="384" y="236"/>
                </a:lnTo>
                <a:lnTo>
                  <a:pt x="604" y="236"/>
                </a:lnTo>
                <a:lnTo>
                  <a:pt x="642" y="238"/>
                </a:lnTo>
                <a:lnTo>
                  <a:pt x="680" y="242"/>
                </a:lnTo>
                <a:lnTo>
                  <a:pt x="714" y="248"/>
                </a:lnTo>
                <a:lnTo>
                  <a:pt x="746" y="258"/>
                </a:lnTo>
                <a:lnTo>
                  <a:pt x="776" y="270"/>
                </a:lnTo>
                <a:lnTo>
                  <a:pt x="804" y="284"/>
                </a:lnTo>
                <a:lnTo>
                  <a:pt x="830" y="300"/>
                </a:lnTo>
                <a:lnTo>
                  <a:pt x="854" y="318"/>
                </a:lnTo>
                <a:lnTo>
                  <a:pt x="876" y="338"/>
                </a:lnTo>
                <a:lnTo>
                  <a:pt x="894" y="358"/>
                </a:lnTo>
                <a:lnTo>
                  <a:pt x="912" y="382"/>
                </a:lnTo>
                <a:lnTo>
                  <a:pt x="926" y="406"/>
                </a:lnTo>
                <a:lnTo>
                  <a:pt x="940" y="432"/>
                </a:lnTo>
                <a:lnTo>
                  <a:pt x="950" y="458"/>
                </a:lnTo>
                <a:lnTo>
                  <a:pt x="958" y="484"/>
                </a:lnTo>
                <a:lnTo>
                  <a:pt x="966" y="514"/>
                </a:lnTo>
                <a:lnTo>
                  <a:pt x="1046" y="942"/>
                </a:lnTo>
                <a:lnTo>
                  <a:pt x="1002" y="942"/>
                </a:lnTo>
                <a:close/>
                <a:moveTo>
                  <a:pt x="580" y="334"/>
                </a:moveTo>
                <a:lnTo>
                  <a:pt x="580" y="334"/>
                </a:lnTo>
                <a:lnTo>
                  <a:pt x="392" y="334"/>
                </a:lnTo>
                <a:lnTo>
                  <a:pt x="354" y="336"/>
                </a:lnTo>
                <a:lnTo>
                  <a:pt x="318" y="340"/>
                </a:lnTo>
                <a:lnTo>
                  <a:pt x="286" y="348"/>
                </a:lnTo>
                <a:lnTo>
                  <a:pt x="258" y="358"/>
                </a:lnTo>
                <a:lnTo>
                  <a:pt x="232" y="370"/>
                </a:lnTo>
                <a:lnTo>
                  <a:pt x="210" y="384"/>
                </a:lnTo>
                <a:lnTo>
                  <a:pt x="188" y="400"/>
                </a:lnTo>
                <a:lnTo>
                  <a:pt x="170" y="416"/>
                </a:lnTo>
                <a:lnTo>
                  <a:pt x="156" y="436"/>
                </a:lnTo>
                <a:lnTo>
                  <a:pt x="142" y="456"/>
                </a:lnTo>
                <a:lnTo>
                  <a:pt x="132" y="476"/>
                </a:lnTo>
                <a:lnTo>
                  <a:pt x="122" y="498"/>
                </a:lnTo>
                <a:lnTo>
                  <a:pt x="116" y="520"/>
                </a:lnTo>
                <a:lnTo>
                  <a:pt x="112" y="544"/>
                </a:lnTo>
                <a:lnTo>
                  <a:pt x="110" y="566"/>
                </a:lnTo>
                <a:lnTo>
                  <a:pt x="108" y="590"/>
                </a:lnTo>
                <a:lnTo>
                  <a:pt x="110" y="612"/>
                </a:lnTo>
                <a:lnTo>
                  <a:pt x="112" y="636"/>
                </a:lnTo>
                <a:lnTo>
                  <a:pt x="116" y="658"/>
                </a:lnTo>
                <a:lnTo>
                  <a:pt x="122" y="680"/>
                </a:lnTo>
                <a:lnTo>
                  <a:pt x="132" y="702"/>
                </a:lnTo>
                <a:lnTo>
                  <a:pt x="142" y="724"/>
                </a:lnTo>
                <a:lnTo>
                  <a:pt x="156" y="744"/>
                </a:lnTo>
                <a:lnTo>
                  <a:pt x="170" y="762"/>
                </a:lnTo>
                <a:lnTo>
                  <a:pt x="188" y="780"/>
                </a:lnTo>
                <a:lnTo>
                  <a:pt x="210" y="796"/>
                </a:lnTo>
                <a:lnTo>
                  <a:pt x="232" y="810"/>
                </a:lnTo>
                <a:lnTo>
                  <a:pt x="258" y="822"/>
                </a:lnTo>
                <a:lnTo>
                  <a:pt x="286" y="830"/>
                </a:lnTo>
                <a:lnTo>
                  <a:pt x="318" y="838"/>
                </a:lnTo>
                <a:lnTo>
                  <a:pt x="354" y="842"/>
                </a:lnTo>
                <a:lnTo>
                  <a:pt x="392" y="844"/>
                </a:lnTo>
                <a:lnTo>
                  <a:pt x="580" y="844"/>
                </a:lnTo>
                <a:lnTo>
                  <a:pt x="618" y="842"/>
                </a:lnTo>
                <a:lnTo>
                  <a:pt x="654" y="838"/>
                </a:lnTo>
                <a:lnTo>
                  <a:pt x="688" y="830"/>
                </a:lnTo>
                <a:lnTo>
                  <a:pt x="716" y="820"/>
                </a:lnTo>
                <a:lnTo>
                  <a:pt x="744" y="808"/>
                </a:lnTo>
                <a:lnTo>
                  <a:pt x="766" y="794"/>
                </a:lnTo>
                <a:lnTo>
                  <a:pt x="786" y="778"/>
                </a:lnTo>
                <a:lnTo>
                  <a:pt x="804" y="760"/>
                </a:lnTo>
                <a:lnTo>
                  <a:pt x="820" y="740"/>
                </a:lnTo>
                <a:lnTo>
                  <a:pt x="832" y="720"/>
                </a:lnTo>
                <a:lnTo>
                  <a:pt x="842" y="700"/>
                </a:lnTo>
                <a:lnTo>
                  <a:pt x="850" y="678"/>
                </a:lnTo>
                <a:lnTo>
                  <a:pt x="856" y="656"/>
                </a:lnTo>
                <a:lnTo>
                  <a:pt x="860" y="634"/>
                </a:lnTo>
                <a:lnTo>
                  <a:pt x="864" y="610"/>
                </a:lnTo>
                <a:lnTo>
                  <a:pt x="864" y="590"/>
                </a:lnTo>
                <a:lnTo>
                  <a:pt x="864" y="570"/>
                </a:lnTo>
                <a:lnTo>
                  <a:pt x="862" y="548"/>
                </a:lnTo>
                <a:lnTo>
                  <a:pt x="858" y="528"/>
                </a:lnTo>
                <a:lnTo>
                  <a:pt x="852" y="506"/>
                </a:lnTo>
                <a:lnTo>
                  <a:pt x="844" y="484"/>
                </a:lnTo>
                <a:lnTo>
                  <a:pt x="834" y="464"/>
                </a:lnTo>
                <a:lnTo>
                  <a:pt x="822" y="444"/>
                </a:lnTo>
                <a:lnTo>
                  <a:pt x="806" y="424"/>
                </a:lnTo>
                <a:lnTo>
                  <a:pt x="790" y="406"/>
                </a:lnTo>
                <a:lnTo>
                  <a:pt x="770" y="388"/>
                </a:lnTo>
                <a:lnTo>
                  <a:pt x="746" y="372"/>
                </a:lnTo>
                <a:lnTo>
                  <a:pt x="720" y="360"/>
                </a:lnTo>
                <a:lnTo>
                  <a:pt x="690" y="350"/>
                </a:lnTo>
                <a:lnTo>
                  <a:pt x="656" y="342"/>
                </a:lnTo>
                <a:lnTo>
                  <a:pt x="620" y="336"/>
                </a:lnTo>
                <a:lnTo>
                  <a:pt x="580" y="334"/>
                </a:lnTo>
                <a:close/>
                <a:moveTo>
                  <a:pt x="4384" y="156"/>
                </a:moveTo>
                <a:lnTo>
                  <a:pt x="4384" y="156"/>
                </a:lnTo>
                <a:lnTo>
                  <a:pt x="4394" y="154"/>
                </a:lnTo>
                <a:lnTo>
                  <a:pt x="4404" y="152"/>
                </a:lnTo>
                <a:lnTo>
                  <a:pt x="4414" y="148"/>
                </a:lnTo>
                <a:lnTo>
                  <a:pt x="4422" y="142"/>
                </a:lnTo>
                <a:lnTo>
                  <a:pt x="4430" y="134"/>
                </a:lnTo>
                <a:lnTo>
                  <a:pt x="4434" y="124"/>
                </a:lnTo>
                <a:lnTo>
                  <a:pt x="4438" y="112"/>
                </a:lnTo>
                <a:lnTo>
                  <a:pt x="4438" y="100"/>
                </a:lnTo>
                <a:lnTo>
                  <a:pt x="4438" y="76"/>
                </a:lnTo>
                <a:lnTo>
                  <a:pt x="4438" y="64"/>
                </a:lnTo>
                <a:lnTo>
                  <a:pt x="4434" y="52"/>
                </a:lnTo>
                <a:lnTo>
                  <a:pt x="4430" y="42"/>
                </a:lnTo>
                <a:lnTo>
                  <a:pt x="4422" y="34"/>
                </a:lnTo>
                <a:lnTo>
                  <a:pt x="4414" y="28"/>
                </a:lnTo>
                <a:lnTo>
                  <a:pt x="4404" y="24"/>
                </a:lnTo>
                <a:lnTo>
                  <a:pt x="4394" y="22"/>
                </a:lnTo>
                <a:lnTo>
                  <a:pt x="4384" y="20"/>
                </a:lnTo>
                <a:lnTo>
                  <a:pt x="4372" y="22"/>
                </a:lnTo>
                <a:lnTo>
                  <a:pt x="4362" y="24"/>
                </a:lnTo>
                <a:lnTo>
                  <a:pt x="4352" y="28"/>
                </a:lnTo>
                <a:lnTo>
                  <a:pt x="4344" y="34"/>
                </a:lnTo>
                <a:lnTo>
                  <a:pt x="4338" y="42"/>
                </a:lnTo>
                <a:lnTo>
                  <a:pt x="4332" y="52"/>
                </a:lnTo>
                <a:lnTo>
                  <a:pt x="4328" y="64"/>
                </a:lnTo>
                <a:lnTo>
                  <a:pt x="4328" y="76"/>
                </a:lnTo>
                <a:lnTo>
                  <a:pt x="4328" y="100"/>
                </a:lnTo>
                <a:lnTo>
                  <a:pt x="4328" y="112"/>
                </a:lnTo>
                <a:lnTo>
                  <a:pt x="4332" y="124"/>
                </a:lnTo>
                <a:lnTo>
                  <a:pt x="4336" y="134"/>
                </a:lnTo>
                <a:lnTo>
                  <a:pt x="4344" y="142"/>
                </a:lnTo>
                <a:lnTo>
                  <a:pt x="4352" y="148"/>
                </a:lnTo>
                <a:lnTo>
                  <a:pt x="4362" y="152"/>
                </a:lnTo>
                <a:lnTo>
                  <a:pt x="4372" y="154"/>
                </a:lnTo>
                <a:lnTo>
                  <a:pt x="4384" y="156"/>
                </a:lnTo>
                <a:close/>
                <a:moveTo>
                  <a:pt x="4328" y="236"/>
                </a:moveTo>
                <a:lnTo>
                  <a:pt x="4328" y="236"/>
                </a:lnTo>
                <a:lnTo>
                  <a:pt x="4354" y="236"/>
                </a:lnTo>
                <a:lnTo>
                  <a:pt x="4372" y="238"/>
                </a:lnTo>
                <a:lnTo>
                  <a:pt x="4388" y="242"/>
                </a:lnTo>
                <a:lnTo>
                  <a:pt x="4402" y="248"/>
                </a:lnTo>
                <a:lnTo>
                  <a:pt x="4414" y="256"/>
                </a:lnTo>
                <a:lnTo>
                  <a:pt x="4424" y="268"/>
                </a:lnTo>
                <a:lnTo>
                  <a:pt x="4432" y="284"/>
                </a:lnTo>
                <a:lnTo>
                  <a:pt x="4436" y="304"/>
                </a:lnTo>
                <a:lnTo>
                  <a:pt x="4438" y="328"/>
                </a:lnTo>
                <a:lnTo>
                  <a:pt x="4438" y="942"/>
                </a:lnTo>
                <a:lnTo>
                  <a:pt x="4410" y="942"/>
                </a:lnTo>
                <a:lnTo>
                  <a:pt x="4390" y="940"/>
                </a:lnTo>
                <a:lnTo>
                  <a:pt x="4374" y="936"/>
                </a:lnTo>
                <a:lnTo>
                  <a:pt x="4360" y="930"/>
                </a:lnTo>
                <a:lnTo>
                  <a:pt x="4348" y="920"/>
                </a:lnTo>
                <a:lnTo>
                  <a:pt x="4340" y="908"/>
                </a:lnTo>
                <a:lnTo>
                  <a:pt x="4334" y="892"/>
                </a:lnTo>
                <a:lnTo>
                  <a:pt x="4330" y="874"/>
                </a:lnTo>
                <a:lnTo>
                  <a:pt x="4328" y="852"/>
                </a:lnTo>
                <a:lnTo>
                  <a:pt x="4328" y="236"/>
                </a:lnTo>
                <a:close/>
                <a:moveTo>
                  <a:pt x="1210" y="328"/>
                </a:moveTo>
                <a:lnTo>
                  <a:pt x="1210" y="328"/>
                </a:lnTo>
                <a:lnTo>
                  <a:pt x="1230" y="312"/>
                </a:lnTo>
                <a:lnTo>
                  <a:pt x="1252" y="296"/>
                </a:lnTo>
                <a:lnTo>
                  <a:pt x="1280" y="280"/>
                </a:lnTo>
                <a:lnTo>
                  <a:pt x="1310" y="266"/>
                </a:lnTo>
                <a:lnTo>
                  <a:pt x="1344" y="254"/>
                </a:lnTo>
                <a:lnTo>
                  <a:pt x="1382" y="244"/>
                </a:lnTo>
                <a:lnTo>
                  <a:pt x="1424" y="238"/>
                </a:lnTo>
                <a:lnTo>
                  <a:pt x="1472" y="236"/>
                </a:lnTo>
                <a:lnTo>
                  <a:pt x="1692" y="236"/>
                </a:lnTo>
                <a:lnTo>
                  <a:pt x="1718" y="238"/>
                </a:lnTo>
                <a:lnTo>
                  <a:pt x="1744" y="238"/>
                </a:lnTo>
                <a:lnTo>
                  <a:pt x="1770" y="242"/>
                </a:lnTo>
                <a:lnTo>
                  <a:pt x="1794" y="246"/>
                </a:lnTo>
                <a:lnTo>
                  <a:pt x="1816" y="250"/>
                </a:lnTo>
                <a:lnTo>
                  <a:pt x="1838" y="256"/>
                </a:lnTo>
                <a:lnTo>
                  <a:pt x="1878" y="270"/>
                </a:lnTo>
                <a:lnTo>
                  <a:pt x="1912" y="288"/>
                </a:lnTo>
                <a:lnTo>
                  <a:pt x="1944" y="308"/>
                </a:lnTo>
                <a:lnTo>
                  <a:pt x="1972" y="332"/>
                </a:lnTo>
                <a:lnTo>
                  <a:pt x="1996" y="356"/>
                </a:lnTo>
                <a:lnTo>
                  <a:pt x="2016" y="384"/>
                </a:lnTo>
                <a:lnTo>
                  <a:pt x="2032" y="412"/>
                </a:lnTo>
                <a:lnTo>
                  <a:pt x="2046" y="440"/>
                </a:lnTo>
                <a:lnTo>
                  <a:pt x="2058" y="470"/>
                </a:lnTo>
                <a:lnTo>
                  <a:pt x="2066" y="500"/>
                </a:lnTo>
                <a:lnTo>
                  <a:pt x="2070" y="530"/>
                </a:lnTo>
                <a:lnTo>
                  <a:pt x="2074" y="560"/>
                </a:lnTo>
                <a:lnTo>
                  <a:pt x="2074" y="590"/>
                </a:lnTo>
                <a:lnTo>
                  <a:pt x="2074" y="620"/>
                </a:lnTo>
                <a:lnTo>
                  <a:pt x="2070" y="652"/>
                </a:lnTo>
                <a:lnTo>
                  <a:pt x="2064" y="684"/>
                </a:lnTo>
                <a:lnTo>
                  <a:pt x="2054" y="716"/>
                </a:lnTo>
                <a:lnTo>
                  <a:pt x="2042" y="746"/>
                </a:lnTo>
                <a:lnTo>
                  <a:pt x="2028" y="774"/>
                </a:lnTo>
                <a:lnTo>
                  <a:pt x="2010" y="802"/>
                </a:lnTo>
                <a:lnTo>
                  <a:pt x="1988" y="828"/>
                </a:lnTo>
                <a:lnTo>
                  <a:pt x="1964" y="852"/>
                </a:lnTo>
                <a:lnTo>
                  <a:pt x="1936" y="874"/>
                </a:lnTo>
                <a:lnTo>
                  <a:pt x="1906" y="894"/>
                </a:lnTo>
                <a:lnTo>
                  <a:pt x="1870" y="910"/>
                </a:lnTo>
                <a:lnTo>
                  <a:pt x="1832" y="924"/>
                </a:lnTo>
                <a:lnTo>
                  <a:pt x="1788" y="934"/>
                </a:lnTo>
                <a:lnTo>
                  <a:pt x="1742" y="940"/>
                </a:lnTo>
                <a:lnTo>
                  <a:pt x="1692" y="942"/>
                </a:lnTo>
                <a:lnTo>
                  <a:pt x="1472" y="942"/>
                </a:lnTo>
                <a:lnTo>
                  <a:pt x="1432" y="940"/>
                </a:lnTo>
                <a:lnTo>
                  <a:pt x="1394" y="936"/>
                </a:lnTo>
                <a:lnTo>
                  <a:pt x="1358" y="928"/>
                </a:lnTo>
                <a:lnTo>
                  <a:pt x="1324" y="916"/>
                </a:lnTo>
                <a:lnTo>
                  <a:pt x="1290" y="904"/>
                </a:lnTo>
                <a:lnTo>
                  <a:pt x="1260" y="886"/>
                </a:lnTo>
                <a:lnTo>
                  <a:pt x="1232" y="868"/>
                </a:lnTo>
                <a:lnTo>
                  <a:pt x="1206" y="846"/>
                </a:lnTo>
                <a:lnTo>
                  <a:pt x="1184" y="822"/>
                </a:lnTo>
                <a:lnTo>
                  <a:pt x="1162" y="796"/>
                </a:lnTo>
                <a:lnTo>
                  <a:pt x="1144" y="766"/>
                </a:lnTo>
                <a:lnTo>
                  <a:pt x="1130" y="734"/>
                </a:lnTo>
                <a:lnTo>
                  <a:pt x="1118" y="702"/>
                </a:lnTo>
                <a:lnTo>
                  <a:pt x="1110" y="666"/>
                </a:lnTo>
                <a:lnTo>
                  <a:pt x="1104" y="628"/>
                </a:lnTo>
                <a:lnTo>
                  <a:pt x="1102" y="590"/>
                </a:lnTo>
                <a:lnTo>
                  <a:pt x="1102" y="0"/>
                </a:lnTo>
                <a:lnTo>
                  <a:pt x="1136" y="0"/>
                </a:lnTo>
                <a:lnTo>
                  <a:pt x="1154" y="0"/>
                </a:lnTo>
                <a:lnTo>
                  <a:pt x="1168" y="4"/>
                </a:lnTo>
                <a:lnTo>
                  <a:pt x="1180" y="10"/>
                </a:lnTo>
                <a:lnTo>
                  <a:pt x="1192" y="18"/>
                </a:lnTo>
                <a:lnTo>
                  <a:pt x="1200" y="28"/>
                </a:lnTo>
                <a:lnTo>
                  <a:pt x="1206" y="40"/>
                </a:lnTo>
                <a:lnTo>
                  <a:pt x="1210" y="54"/>
                </a:lnTo>
                <a:lnTo>
                  <a:pt x="1210" y="70"/>
                </a:lnTo>
                <a:lnTo>
                  <a:pt x="1210" y="328"/>
                </a:lnTo>
                <a:close/>
                <a:moveTo>
                  <a:pt x="1496" y="844"/>
                </a:moveTo>
                <a:lnTo>
                  <a:pt x="1496" y="844"/>
                </a:lnTo>
                <a:lnTo>
                  <a:pt x="1684" y="844"/>
                </a:lnTo>
                <a:lnTo>
                  <a:pt x="1722" y="842"/>
                </a:lnTo>
                <a:lnTo>
                  <a:pt x="1756" y="838"/>
                </a:lnTo>
                <a:lnTo>
                  <a:pt x="1788" y="830"/>
                </a:lnTo>
                <a:lnTo>
                  <a:pt x="1816" y="820"/>
                </a:lnTo>
                <a:lnTo>
                  <a:pt x="1842" y="810"/>
                </a:lnTo>
                <a:lnTo>
                  <a:pt x="1866" y="796"/>
                </a:lnTo>
                <a:lnTo>
                  <a:pt x="1886" y="780"/>
                </a:lnTo>
                <a:lnTo>
                  <a:pt x="1904" y="762"/>
                </a:lnTo>
                <a:lnTo>
                  <a:pt x="1920" y="742"/>
                </a:lnTo>
                <a:lnTo>
                  <a:pt x="1932" y="722"/>
                </a:lnTo>
                <a:lnTo>
                  <a:pt x="1944" y="702"/>
                </a:lnTo>
                <a:lnTo>
                  <a:pt x="1952" y="680"/>
                </a:lnTo>
                <a:lnTo>
                  <a:pt x="1958" y="658"/>
                </a:lnTo>
                <a:lnTo>
                  <a:pt x="1964" y="634"/>
                </a:lnTo>
                <a:lnTo>
                  <a:pt x="1966" y="612"/>
                </a:lnTo>
                <a:lnTo>
                  <a:pt x="1966" y="590"/>
                </a:lnTo>
                <a:lnTo>
                  <a:pt x="1966" y="566"/>
                </a:lnTo>
                <a:lnTo>
                  <a:pt x="1964" y="544"/>
                </a:lnTo>
                <a:lnTo>
                  <a:pt x="1958" y="520"/>
                </a:lnTo>
                <a:lnTo>
                  <a:pt x="1952" y="498"/>
                </a:lnTo>
                <a:lnTo>
                  <a:pt x="1944" y="476"/>
                </a:lnTo>
                <a:lnTo>
                  <a:pt x="1932" y="456"/>
                </a:lnTo>
                <a:lnTo>
                  <a:pt x="1920" y="436"/>
                </a:lnTo>
                <a:lnTo>
                  <a:pt x="1904" y="416"/>
                </a:lnTo>
                <a:lnTo>
                  <a:pt x="1886" y="398"/>
                </a:lnTo>
                <a:lnTo>
                  <a:pt x="1866" y="382"/>
                </a:lnTo>
                <a:lnTo>
                  <a:pt x="1842" y="370"/>
                </a:lnTo>
                <a:lnTo>
                  <a:pt x="1816" y="358"/>
                </a:lnTo>
                <a:lnTo>
                  <a:pt x="1788" y="348"/>
                </a:lnTo>
                <a:lnTo>
                  <a:pt x="1756" y="340"/>
                </a:lnTo>
                <a:lnTo>
                  <a:pt x="1722" y="336"/>
                </a:lnTo>
                <a:lnTo>
                  <a:pt x="1684" y="334"/>
                </a:lnTo>
                <a:lnTo>
                  <a:pt x="1496" y="334"/>
                </a:lnTo>
                <a:lnTo>
                  <a:pt x="1456" y="336"/>
                </a:lnTo>
                <a:lnTo>
                  <a:pt x="1420" y="340"/>
                </a:lnTo>
                <a:lnTo>
                  <a:pt x="1388" y="348"/>
                </a:lnTo>
                <a:lnTo>
                  <a:pt x="1358" y="358"/>
                </a:lnTo>
                <a:lnTo>
                  <a:pt x="1332" y="370"/>
                </a:lnTo>
                <a:lnTo>
                  <a:pt x="1308" y="384"/>
                </a:lnTo>
                <a:lnTo>
                  <a:pt x="1288" y="402"/>
                </a:lnTo>
                <a:lnTo>
                  <a:pt x="1270" y="418"/>
                </a:lnTo>
                <a:lnTo>
                  <a:pt x="1256" y="438"/>
                </a:lnTo>
                <a:lnTo>
                  <a:pt x="1242" y="458"/>
                </a:lnTo>
                <a:lnTo>
                  <a:pt x="1232" y="480"/>
                </a:lnTo>
                <a:lnTo>
                  <a:pt x="1224" y="500"/>
                </a:lnTo>
                <a:lnTo>
                  <a:pt x="1218" y="524"/>
                </a:lnTo>
                <a:lnTo>
                  <a:pt x="1214" y="546"/>
                </a:lnTo>
                <a:lnTo>
                  <a:pt x="1212" y="568"/>
                </a:lnTo>
                <a:lnTo>
                  <a:pt x="1210" y="590"/>
                </a:lnTo>
                <a:lnTo>
                  <a:pt x="1212" y="608"/>
                </a:lnTo>
                <a:lnTo>
                  <a:pt x="1214" y="630"/>
                </a:lnTo>
                <a:lnTo>
                  <a:pt x="1218" y="650"/>
                </a:lnTo>
                <a:lnTo>
                  <a:pt x="1224" y="672"/>
                </a:lnTo>
                <a:lnTo>
                  <a:pt x="1232" y="694"/>
                </a:lnTo>
                <a:lnTo>
                  <a:pt x="1242" y="714"/>
                </a:lnTo>
                <a:lnTo>
                  <a:pt x="1254" y="736"/>
                </a:lnTo>
                <a:lnTo>
                  <a:pt x="1268" y="754"/>
                </a:lnTo>
                <a:lnTo>
                  <a:pt x="1286" y="774"/>
                </a:lnTo>
                <a:lnTo>
                  <a:pt x="1306" y="790"/>
                </a:lnTo>
                <a:lnTo>
                  <a:pt x="1328" y="806"/>
                </a:lnTo>
                <a:lnTo>
                  <a:pt x="1356" y="818"/>
                </a:lnTo>
                <a:lnTo>
                  <a:pt x="1384" y="830"/>
                </a:lnTo>
                <a:lnTo>
                  <a:pt x="1418" y="838"/>
                </a:lnTo>
                <a:lnTo>
                  <a:pt x="1456" y="842"/>
                </a:lnTo>
                <a:lnTo>
                  <a:pt x="1496" y="844"/>
                </a:lnTo>
                <a:close/>
                <a:moveTo>
                  <a:pt x="2294" y="328"/>
                </a:moveTo>
                <a:lnTo>
                  <a:pt x="2294" y="328"/>
                </a:lnTo>
                <a:lnTo>
                  <a:pt x="2312" y="312"/>
                </a:lnTo>
                <a:lnTo>
                  <a:pt x="2336" y="296"/>
                </a:lnTo>
                <a:lnTo>
                  <a:pt x="2362" y="280"/>
                </a:lnTo>
                <a:lnTo>
                  <a:pt x="2392" y="266"/>
                </a:lnTo>
                <a:lnTo>
                  <a:pt x="2426" y="254"/>
                </a:lnTo>
                <a:lnTo>
                  <a:pt x="2464" y="244"/>
                </a:lnTo>
                <a:lnTo>
                  <a:pt x="2506" y="238"/>
                </a:lnTo>
                <a:lnTo>
                  <a:pt x="2554" y="236"/>
                </a:lnTo>
                <a:lnTo>
                  <a:pt x="2774" y="236"/>
                </a:lnTo>
                <a:lnTo>
                  <a:pt x="2800" y="238"/>
                </a:lnTo>
                <a:lnTo>
                  <a:pt x="2828" y="238"/>
                </a:lnTo>
                <a:lnTo>
                  <a:pt x="2852" y="242"/>
                </a:lnTo>
                <a:lnTo>
                  <a:pt x="2876" y="246"/>
                </a:lnTo>
                <a:lnTo>
                  <a:pt x="2898" y="250"/>
                </a:lnTo>
                <a:lnTo>
                  <a:pt x="2920" y="256"/>
                </a:lnTo>
                <a:lnTo>
                  <a:pt x="2960" y="270"/>
                </a:lnTo>
                <a:lnTo>
                  <a:pt x="2996" y="288"/>
                </a:lnTo>
                <a:lnTo>
                  <a:pt x="3026" y="308"/>
                </a:lnTo>
                <a:lnTo>
                  <a:pt x="3054" y="332"/>
                </a:lnTo>
                <a:lnTo>
                  <a:pt x="3078" y="356"/>
                </a:lnTo>
                <a:lnTo>
                  <a:pt x="3098" y="384"/>
                </a:lnTo>
                <a:lnTo>
                  <a:pt x="3114" y="412"/>
                </a:lnTo>
                <a:lnTo>
                  <a:pt x="3128" y="440"/>
                </a:lnTo>
                <a:lnTo>
                  <a:pt x="3140" y="470"/>
                </a:lnTo>
                <a:lnTo>
                  <a:pt x="3148" y="500"/>
                </a:lnTo>
                <a:lnTo>
                  <a:pt x="3152" y="530"/>
                </a:lnTo>
                <a:lnTo>
                  <a:pt x="3156" y="560"/>
                </a:lnTo>
                <a:lnTo>
                  <a:pt x="3158" y="590"/>
                </a:lnTo>
                <a:lnTo>
                  <a:pt x="3156" y="620"/>
                </a:lnTo>
                <a:lnTo>
                  <a:pt x="3152" y="652"/>
                </a:lnTo>
                <a:lnTo>
                  <a:pt x="3146" y="684"/>
                </a:lnTo>
                <a:lnTo>
                  <a:pt x="3136" y="716"/>
                </a:lnTo>
                <a:lnTo>
                  <a:pt x="3126" y="746"/>
                </a:lnTo>
                <a:lnTo>
                  <a:pt x="3110" y="774"/>
                </a:lnTo>
                <a:lnTo>
                  <a:pt x="3092" y="802"/>
                </a:lnTo>
                <a:lnTo>
                  <a:pt x="3072" y="828"/>
                </a:lnTo>
                <a:lnTo>
                  <a:pt x="3046" y="852"/>
                </a:lnTo>
                <a:lnTo>
                  <a:pt x="3018" y="874"/>
                </a:lnTo>
                <a:lnTo>
                  <a:pt x="2988" y="894"/>
                </a:lnTo>
                <a:lnTo>
                  <a:pt x="2952" y="910"/>
                </a:lnTo>
                <a:lnTo>
                  <a:pt x="2914" y="924"/>
                </a:lnTo>
                <a:lnTo>
                  <a:pt x="2872" y="934"/>
                </a:lnTo>
                <a:lnTo>
                  <a:pt x="2824" y="940"/>
                </a:lnTo>
                <a:lnTo>
                  <a:pt x="2774" y="942"/>
                </a:lnTo>
                <a:lnTo>
                  <a:pt x="2554" y="942"/>
                </a:lnTo>
                <a:lnTo>
                  <a:pt x="2514" y="940"/>
                </a:lnTo>
                <a:lnTo>
                  <a:pt x="2476" y="936"/>
                </a:lnTo>
                <a:lnTo>
                  <a:pt x="2440" y="928"/>
                </a:lnTo>
                <a:lnTo>
                  <a:pt x="2406" y="916"/>
                </a:lnTo>
                <a:lnTo>
                  <a:pt x="2374" y="904"/>
                </a:lnTo>
                <a:lnTo>
                  <a:pt x="2342" y="886"/>
                </a:lnTo>
                <a:lnTo>
                  <a:pt x="2314" y="868"/>
                </a:lnTo>
                <a:lnTo>
                  <a:pt x="2288" y="846"/>
                </a:lnTo>
                <a:lnTo>
                  <a:pt x="2266" y="822"/>
                </a:lnTo>
                <a:lnTo>
                  <a:pt x="2246" y="796"/>
                </a:lnTo>
                <a:lnTo>
                  <a:pt x="2228" y="766"/>
                </a:lnTo>
                <a:lnTo>
                  <a:pt x="2212" y="734"/>
                </a:lnTo>
                <a:lnTo>
                  <a:pt x="2200" y="702"/>
                </a:lnTo>
                <a:lnTo>
                  <a:pt x="2192" y="666"/>
                </a:lnTo>
                <a:lnTo>
                  <a:pt x="2186" y="628"/>
                </a:lnTo>
                <a:lnTo>
                  <a:pt x="2184" y="590"/>
                </a:lnTo>
                <a:lnTo>
                  <a:pt x="2184" y="0"/>
                </a:lnTo>
                <a:lnTo>
                  <a:pt x="2218" y="0"/>
                </a:lnTo>
                <a:lnTo>
                  <a:pt x="2236" y="0"/>
                </a:lnTo>
                <a:lnTo>
                  <a:pt x="2250" y="4"/>
                </a:lnTo>
                <a:lnTo>
                  <a:pt x="2264" y="10"/>
                </a:lnTo>
                <a:lnTo>
                  <a:pt x="2274" y="18"/>
                </a:lnTo>
                <a:lnTo>
                  <a:pt x="2282" y="28"/>
                </a:lnTo>
                <a:lnTo>
                  <a:pt x="2288" y="40"/>
                </a:lnTo>
                <a:lnTo>
                  <a:pt x="2292" y="54"/>
                </a:lnTo>
                <a:lnTo>
                  <a:pt x="2294" y="70"/>
                </a:lnTo>
                <a:lnTo>
                  <a:pt x="2294" y="328"/>
                </a:lnTo>
                <a:close/>
                <a:moveTo>
                  <a:pt x="2578" y="844"/>
                </a:moveTo>
                <a:lnTo>
                  <a:pt x="2578" y="844"/>
                </a:lnTo>
                <a:lnTo>
                  <a:pt x="2766" y="844"/>
                </a:lnTo>
                <a:lnTo>
                  <a:pt x="2804" y="842"/>
                </a:lnTo>
                <a:lnTo>
                  <a:pt x="2838" y="838"/>
                </a:lnTo>
                <a:lnTo>
                  <a:pt x="2870" y="830"/>
                </a:lnTo>
                <a:lnTo>
                  <a:pt x="2900" y="820"/>
                </a:lnTo>
                <a:lnTo>
                  <a:pt x="2924" y="810"/>
                </a:lnTo>
                <a:lnTo>
                  <a:pt x="2948" y="796"/>
                </a:lnTo>
                <a:lnTo>
                  <a:pt x="2968" y="780"/>
                </a:lnTo>
                <a:lnTo>
                  <a:pt x="2986" y="762"/>
                </a:lnTo>
                <a:lnTo>
                  <a:pt x="3002" y="742"/>
                </a:lnTo>
                <a:lnTo>
                  <a:pt x="3014" y="722"/>
                </a:lnTo>
                <a:lnTo>
                  <a:pt x="3026" y="702"/>
                </a:lnTo>
                <a:lnTo>
                  <a:pt x="3034" y="680"/>
                </a:lnTo>
                <a:lnTo>
                  <a:pt x="3040" y="658"/>
                </a:lnTo>
                <a:lnTo>
                  <a:pt x="3046" y="634"/>
                </a:lnTo>
                <a:lnTo>
                  <a:pt x="3048" y="612"/>
                </a:lnTo>
                <a:lnTo>
                  <a:pt x="3048" y="590"/>
                </a:lnTo>
                <a:lnTo>
                  <a:pt x="3048" y="566"/>
                </a:lnTo>
                <a:lnTo>
                  <a:pt x="3046" y="544"/>
                </a:lnTo>
                <a:lnTo>
                  <a:pt x="3040" y="520"/>
                </a:lnTo>
                <a:lnTo>
                  <a:pt x="3034" y="498"/>
                </a:lnTo>
                <a:lnTo>
                  <a:pt x="3026" y="476"/>
                </a:lnTo>
                <a:lnTo>
                  <a:pt x="3014" y="456"/>
                </a:lnTo>
                <a:lnTo>
                  <a:pt x="3002" y="436"/>
                </a:lnTo>
                <a:lnTo>
                  <a:pt x="2986" y="416"/>
                </a:lnTo>
                <a:lnTo>
                  <a:pt x="2968" y="398"/>
                </a:lnTo>
                <a:lnTo>
                  <a:pt x="2948" y="382"/>
                </a:lnTo>
                <a:lnTo>
                  <a:pt x="2924" y="370"/>
                </a:lnTo>
                <a:lnTo>
                  <a:pt x="2900" y="358"/>
                </a:lnTo>
                <a:lnTo>
                  <a:pt x="2870" y="348"/>
                </a:lnTo>
                <a:lnTo>
                  <a:pt x="2838" y="340"/>
                </a:lnTo>
                <a:lnTo>
                  <a:pt x="2804" y="336"/>
                </a:lnTo>
                <a:lnTo>
                  <a:pt x="2766" y="334"/>
                </a:lnTo>
                <a:lnTo>
                  <a:pt x="2578" y="334"/>
                </a:lnTo>
                <a:lnTo>
                  <a:pt x="2538" y="336"/>
                </a:lnTo>
                <a:lnTo>
                  <a:pt x="2502" y="340"/>
                </a:lnTo>
                <a:lnTo>
                  <a:pt x="2470" y="348"/>
                </a:lnTo>
                <a:lnTo>
                  <a:pt x="2440" y="358"/>
                </a:lnTo>
                <a:lnTo>
                  <a:pt x="2414" y="370"/>
                </a:lnTo>
                <a:lnTo>
                  <a:pt x="2390" y="384"/>
                </a:lnTo>
                <a:lnTo>
                  <a:pt x="2370" y="402"/>
                </a:lnTo>
                <a:lnTo>
                  <a:pt x="2352" y="418"/>
                </a:lnTo>
                <a:lnTo>
                  <a:pt x="2338" y="438"/>
                </a:lnTo>
                <a:lnTo>
                  <a:pt x="2326" y="458"/>
                </a:lnTo>
                <a:lnTo>
                  <a:pt x="2314" y="480"/>
                </a:lnTo>
                <a:lnTo>
                  <a:pt x="2306" y="500"/>
                </a:lnTo>
                <a:lnTo>
                  <a:pt x="2300" y="524"/>
                </a:lnTo>
                <a:lnTo>
                  <a:pt x="2296" y="546"/>
                </a:lnTo>
                <a:lnTo>
                  <a:pt x="2294" y="568"/>
                </a:lnTo>
                <a:lnTo>
                  <a:pt x="2294" y="590"/>
                </a:lnTo>
                <a:lnTo>
                  <a:pt x="2294" y="608"/>
                </a:lnTo>
                <a:lnTo>
                  <a:pt x="2296" y="630"/>
                </a:lnTo>
                <a:lnTo>
                  <a:pt x="2300" y="650"/>
                </a:lnTo>
                <a:lnTo>
                  <a:pt x="2306" y="672"/>
                </a:lnTo>
                <a:lnTo>
                  <a:pt x="2314" y="694"/>
                </a:lnTo>
                <a:lnTo>
                  <a:pt x="2324" y="714"/>
                </a:lnTo>
                <a:lnTo>
                  <a:pt x="2336" y="736"/>
                </a:lnTo>
                <a:lnTo>
                  <a:pt x="2350" y="754"/>
                </a:lnTo>
                <a:lnTo>
                  <a:pt x="2368" y="774"/>
                </a:lnTo>
                <a:lnTo>
                  <a:pt x="2388" y="790"/>
                </a:lnTo>
                <a:lnTo>
                  <a:pt x="2412" y="806"/>
                </a:lnTo>
                <a:lnTo>
                  <a:pt x="2438" y="818"/>
                </a:lnTo>
                <a:lnTo>
                  <a:pt x="2468" y="830"/>
                </a:lnTo>
                <a:lnTo>
                  <a:pt x="2500" y="838"/>
                </a:lnTo>
                <a:lnTo>
                  <a:pt x="2538" y="842"/>
                </a:lnTo>
                <a:lnTo>
                  <a:pt x="2578" y="84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36">
            <a:extLst>
              <a:ext uri="{FF2B5EF4-FFF2-40B4-BE49-F238E27FC236}">
                <a16:creationId xmlns:a16="http://schemas.microsoft.com/office/drawing/2014/main" id="{E02581D3-344B-497B-AFBF-172E65DAC5B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307716" y="6628414"/>
            <a:ext cx="142026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Company Confidential © 2022</a:t>
            </a:r>
          </a:p>
        </p:txBody>
      </p:sp>
    </p:spTree>
    <p:extLst>
      <p:ext uri="{BB962C8B-B14F-4D97-AF65-F5344CB8AC3E}">
        <p14:creationId xmlns:p14="http://schemas.microsoft.com/office/powerpoint/2010/main" val="27163751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EditPoints="1"/>
          </p:cNvSpPr>
          <p:nvPr userDrawn="1"/>
        </p:nvSpPr>
        <p:spPr bwMode="auto">
          <a:xfrm>
            <a:off x="3068909" y="2708476"/>
            <a:ext cx="6054184" cy="1053698"/>
          </a:xfrm>
          <a:custGeom>
            <a:avLst/>
            <a:gdLst>
              <a:gd name="T0" fmla="*/ 2147483647 w 5472"/>
              <a:gd name="T1" fmla="*/ 2147483647 h 952"/>
              <a:gd name="T2" fmla="*/ 2147483647 w 5472"/>
              <a:gd name="T3" fmla="*/ 2147483647 h 952"/>
              <a:gd name="T4" fmla="*/ 2147483647 w 5472"/>
              <a:gd name="T5" fmla="*/ 2147483647 h 952"/>
              <a:gd name="T6" fmla="*/ 2147483647 w 5472"/>
              <a:gd name="T7" fmla="*/ 2147483647 h 952"/>
              <a:gd name="T8" fmla="*/ 2147483647 w 5472"/>
              <a:gd name="T9" fmla="*/ 2147483647 h 952"/>
              <a:gd name="T10" fmla="*/ 2147483647 w 5472"/>
              <a:gd name="T11" fmla="*/ 2147483647 h 952"/>
              <a:gd name="T12" fmla="*/ 2147483647 w 5472"/>
              <a:gd name="T13" fmla="*/ 2147483647 h 952"/>
              <a:gd name="T14" fmla="*/ 2147483647 w 5472"/>
              <a:gd name="T15" fmla="*/ 2147483647 h 952"/>
              <a:gd name="T16" fmla="*/ 2147483647 w 5472"/>
              <a:gd name="T17" fmla="*/ 2147483647 h 952"/>
              <a:gd name="T18" fmla="*/ 2147483647 w 5472"/>
              <a:gd name="T19" fmla="*/ 2147483647 h 952"/>
              <a:gd name="T20" fmla="*/ 2147483647 w 5472"/>
              <a:gd name="T21" fmla="*/ 2147483647 h 952"/>
              <a:gd name="T22" fmla="*/ 2147483647 w 5472"/>
              <a:gd name="T23" fmla="*/ 2147483647 h 952"/>
              <a:gd name="T24" fmla="*/ 2147483647 w 5472"/>
              <a:gd name="T25" fmla="*/ 2147483647 h 952"/>
              <a:gd name="T26" fmla="*/ 2147483647 w 5472"/>
              <a:gd name="T27" fmla="*/ 2147483647 h 952"/>
              <a:gd name="T28" fmla="*/ 2147483647 w 5472"/>
              <a:gd name="T29" fmla="*/ 2147483647 h 952"/>
              <a:gd name="T30" fmla="*/ 2147483647 w 5472"/>
              <a:gd name="T31" fmla="*/ 2147483647 h 952"/>
              <a:gd name="T32" fmla="*/ 2147483647 w 5472"/>
              <a:gd name="T33" fmla="*/ 2147483647 h 952"/>
              <a:gd name="T34" fmla="*/ 2147483647 w 5472"/>
              <a:gd name="T35" fmla="*/ 2147483647 h 952"/>
              <a:gd name="T36" fmla="*/ 2147483647 w 5472"/>
              <a:gd name="T37" fmla="*/ 2147483647 h 952"/>
              <a:gd name="T38" fmla="*/ 2147483647 w 5472"/>
              <a:gd name="T39" fmla="*/ 2147483647 h 952"/>
              <a:gd name="T40" fmla="*/ 2147483647 w 5472"/>
              <a:gd name="T41" fmla="*/ 2147483647 h 952"/>
              <a:gd name="T42" fmla="*/ 2147483647 w 5472"/>
              <a:gd name="T43" fmla="*/ 2147483647 h 952"/>
              <a:gd name="T44" fmla="*/ 2147483647 w 5472"/>
              <a:gd name="T45" fmla="*/ 2147483647 h 952"/>
              <a:gd name="T46" fmla="*/ 2147483647 w 5472"/>
              <a:gd name="T47" fmla="*/ 2147483647 h 952"/>
              <a:gd name="T48" fmla="*/ 2147483647 w 5472"/>
              <a:gd name="T49" fmla="*/ 2147483647 h 952"/>
              <a:gd name="T50" fmla="*/ 2147483647 w 5472"/>
              <a:gd name="T51" fmla="*/ 2147483647 h 952"/>
              <a:gd name="T52" fmla="*/ 2147483647 w 5472"/>
              <a:gd name="T53" fmla="*/ 2147483647 h 952"/>
              <a:gd name="T54" fmla="*/ 2147483647 w 5472"/>
              <a:gd name="T55" fmla="*/ 2147483647 h 952"/>
              <a:gd name="T56" fmla="*/ 2147483647 w 5472"/>
              <a:gd name="T57" fmla="*/ 2147483647 h 952"/>
              <a:gd name="T58" fmla="*/ 2147483647 w 5472"/>
              <a:gd name="T59" fmla="*/ 2147483647 h 952"/>
              <a:gd name="T60" fmla="*/ 2147483647 w 5472"/>
              <a:gd name="T61" fmla="*/ 2147483647 h 952"/>
              <a:gd name="T62" fmla="*/ 2147483647 w 5472"/>
              <a:gd name="T63" fmla="*/ 2147483647 h 952"/>
              <a:gd name="T64" fmla="*/ 2147483647 w 5472"/>
              <a:gd name="T65" fmla="*/ 2147483647 h 952"/>
              <a:gd name="T66" fmla="*/ 2147483647 w 5472"/>
              <a:gd name="T67" fmla="*/ 2147483647 h 952"/>
              <a:gd name="T68" fmla="*/ 2147483647 w 5472"/>
              <a:gd name="T69" fmla="*/ 2147483647 h 952"/>
              <a:gd name="T70" fmla="*/ 2147483647 w 5472"/>
              <a:gd name="T71" fmla="*/ 2147483647 h 952"/>
              <a:gd name="T72" fmla="*/ 2147483647 w 5472"/>
              <a:gd name="T73" fmla="*/ 2147483647 h 952"/>
              <a:gd name="T74" fmla="*/ 2147483647 w 5472"/>
              <a:gd name="T75" fmla="*/ 2147483647 h 952"/>
              <a:gd name="T76" fmla="*/ 2147483647 w 5472"/>
              <a:gd name="T77" fmla="*/ 2147483647 h 952"/>
              <a:gd name="T78" fmla="*/ 2147483647 w 5472"/>
              <a:gd name="T79" fmla="*/ 2147483647 h 952"/>
              <a:gd name="T80" fmla="*/ 2147483647 w 5472"/>
              <a:gd name="T81" fmla="*/ 2147483647 h 952"/>
              <a:gd name="T82" fmla="*/ 2147483647 w 5472"/>
              <a:gd name="T83" fmla="*/ 0 h 952"/>
              <a:gd name="T84" fmla="*/ 2147483647 w 5472"/>
              <a:gd name="T85" fmla="*/ 2147483647 h 952"/>
              <a:gd name="T86" fmla="*/ 2147483647 w 5472"/>
              <a:gd name="T87" fmla="*/ 2147483647 h 952"/>
              <a:gd name="T88" fmla="*/ 2147483647 w 5472"/>
              <a:gd name="T89" fmla="*/ 2147483647 h 952"/>
              <a:gd name="T90" fmla="*/ 2147483647 w 5472"/>
              <a:gd name="T91" fmla="*/ 2147483647 h 952"/>
              <a:gd name="T92" fmla="*/ 2147483647 w 5472"/>
              <a:gd name="T93" fmla="*/ 2147483647 h 952"/>
              <a:gd name="T94" fmla="*/ 2147483647 w 5472"/>
              <a:gd name="T95" fmla="*/ 2147483647 h 952"/>
              <a:gd name="T96" fmla="*/ 2147483647 w 5472"/>
              <a:gd name="T97" fmla="*/ 2147483647 h 952"/>
              <a:gd name="T98" fmla="*/ 2147483647 w 5472"/>
              <a:gd name="T99" fmla="*/ 2147483647 h 952"/>
              <a:gd name="T100" fmla="*/ 2147483647 w 5472"/>
              <a:gd name="T101" fmla="*/ 2147483647 h 952"/>
              <a:gd name="T102" fmla="*/ 2147483647 w 5472"/>
              <a:gd name="T103" fmla="*/ 2147483647 h 952"/>
              <a:gd name="T104" fmla="*/ 2147483647 w 5472"/>
              <a:gd name="T105" fmla="*/ 2147483647 h 952"/>
              <a:gd name="T106" fmla="*/ 2147483647 w 5472"/>
              <a:gd name="T107" fmla="*/ 2147483647 h 952"/>
              <a:gd name="T108" fmla="*/ 2147483647 w 5472"/>
              <a:gd name="T109" fmla="*/ 0 h 952"/>
              <a:gd name="T110" fmla="*/ 2147483647 w 5472"/>
              <a:gd name="T111" fmla="*/ 2147483647 h 952"/>
              <a:gd name="T112" fmla="*/ 2147483647 w 5472"/>
              <a:gd name="T113" fmla="*/ 2147483647 h 952"/>
              <a:gd name="T114" fmla="*/ 2147483647 w 5472"/>
              <a:gd name="T115" fmla="*/ 2147483647 h 952"/>
              <a:gd name="T116" fmla="*/ 2147483647 w 5472"/>
              <a:gd name="T117" fmla="*/ 2147483647 h 952"/>
              <a:gd name="T118" fmla="*/ 2147483647 w 5472"/>
              <a:gd name="T119" fmla="*/ 2147483647 h 952"/>
              <a:gd name="T120" fmla="*/ 2147483647 w 5472"/>
              <a:gd name="T121" fmla="*/ 2147483647 h 952"/>
              <a:gd name="T122" fmla="*/ 2147483647 w 5472"/>
              <a:gd name="T123" fmla="*/ 2147483647 h 95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472" h="952">
                <a:moveTo>
                  <a:pt x="5454" y="922"/>
                </a:moveTo>
                <a:lnTo>
                  <a:pt x="5454" y="922"/>
                </a:lnTo>
                <a:lnTo>
                  <a:pt x="5452" y="902"/>
                </a:lnTo>
                <a:lnTo>
                  <a:pt x="5448" y="886"/>
                </a:lnTo>
                <a:lnTo>
                  <a:pt x="5440" y="872"/>
                </a:lnTo>
                <a:lnTo>
                  <a:pt x="5430" y="862"/>
                </a:lnTo>
                <a:lnTo>
                  <a:pt x="5418" y="854"/>
                </a:lnTo>
                <a:lnTo>
                  <a:pt x="5402" y="848"/>
                </a:lnTo>
                <a:lnTo>
                  <a:pt x="5384" y="844"/>
                </a:lnTo>
                <a:lnTo>
                  <a:pt x="5364" y="844"/>
                </a:lnTo>
                <a:lnTo>
                  <a:pt x="4946" y="844"/>
                </a:lnTo>
                <a:lnTo>
                  <a:pt x="4910" y="842"/>
                </a:lnTo>
                <a:lnTo>
                  <a:pt x="4878" y="838"/>
                </a:lnTo>
                <a:lnTo>
                  <a:pt x="4848" y="832"/>
                </a:lnTo>
                <a:lnTo>
                  <a:pt x="4820" y="824"/>
                </a:lnTo>
                <a:lnTo>
                  <a:pt x="4796" y="814"/>
                </a:lnTo>
                <a:lnTo>
                  <a:pt x="4774" y="800"/>
                </a:lnTo>
                <a:lnTo>
                  <a:pt x="4754" y="788"/>
                </a:lnTo>
                <a:lnTo>
                  <a:pt x="4738" y="772"/>
                </a:lnTo>
                <a:lnTo>
                  <a:pt x="4722" y="756"/>
                </a:lnTo>
                <a:lnTo>
                  <a:pt x="4710" y="740"/>
                </a:lnTo>
                <a:lnTo>
                  <a:pt x="4698" y="724"/>
                </a:lnTo>
                <a:lnTo>
                  <a:pt x="4690" y="706"/>
                </a:lnTo>
                <a:lnTo>
                  <a:pt x="4682" y="688"/>
                </a:lnTo>
                <a:lnTo>
                  <a:pt x="4676" y="672"/>
                </a:lnTo>
                <a:lnTo>
                  <a:pt x="4674" y="654"/>
                </a:lnTo>
                <a:lnTo>
                  <a:pt x="4670" y="638"/>
                </a:lnTo>
                <a:lnTo>
                  <a:pt x="5252" y="638"/>
                </a:lnTo>
                <a:lnTo>
                  <a:pt x="5282" y="636"/>
                </a:lnTo>
                <a:lnTo>
                  <a:pt x="5310" y="632"/>
                </a:lnTo>
                <a:lnTo>
                  <a:pt x="5336" y="626"/>
                </a:lnTo>
                <a:lnTo>
                  <a:pt x="5358" y="618"/>
                </a:lnTo>
                <a:lnTo>
                  <a:pt x="5378" y="608"/>
                </a:lnTo>
                <a:lnTo>
                  <a:pt x="5396" y="596"/>
                </a:lnTo>
                <a:lnTo>
                  <a:pt x="5412" y="582"/>
                </a:lnTo>
                <a:lnTo>
                  <a:pt x="5426" y="568"/>
                </a:lnTo>
                <a:lnTo>
                  <a:pt x="5438" y="552"/>
                </a:lnTo>
                <a:lnTo>
                  <a:pt x="5448" y="536"/>
                </a:lnTo>
                <a:lnTo>
                  <a:pt x="5456" y="518"/>
                </a:lnTo>
                <a:lnTo>
                  <a:pt x="5462" y="502"/>
                </a:lnTo>
                <a:lnTo>
                  <a:pt x="5466" y="486"/>
                </a:lnTo>
                <a:lnTo>
                  <a:pt x="5470" y="468"/>
                </a:lnTo>
                <a:lnTo>
                  <a:pt x="5472" y="452"/>
                </a:lnTo>
                <a:lnTo>
                  <a:pt x="5472" y="438"/>
                </a:lnTo>
                <a:lnTo>
                  <a:pt x="5472" y="422"/>
                </a:lnTo>
                <a:lnTo>
                  <a:pt x="5470" y="404"/>
                </a:lnTo>
                <a:lnTo>
                  <a:pt x="5466" y="388"/>
                </a:lnTo>
                <a:lnTo>
                  <a:pt x="5460" y="370"/>
                </a:lnTo>
                <a:lnTo>
                  <a:pt x="5454" y="354"/>
                </a:lnTo>
                <a:lnTo>
                  <a:pt x="5446" y="336"/>
                </a:lnTo>
                <a:lnTo>
                  <a:pt x="5436" y="320"/>
                </a:lnTo>
                <a:lnTo>
                  <a:pt x="5424" y="306"/>
                </a:lnTo>
                <a:lnTo>
                  <a:pt x="5410" y="292"/>
                </a:lnTo>
                <a:lnTo>
                  <a:pt x="5394" y="278"/>
                </a:lnTo>
                <a:lnTo>
                  <a:pt x="5376" y="266"/>
                </a:lnTo>
                <a:lnTo>
                  <a:pt x="5356" y="256"/>
                </a:lnTo>
                <a:lnTo>
                  <a:pt x="5334" y="248"/>
                </a:lnTo>
                <a:lnTo>
                  <a:pt x="5310" y="242"/>
                </a:lnTo>
                <a:lnTo>
                  <a:pt x="5282" y="238"/>
                </a:lnTo>
                <a:lnTo>
                  <a:pt x="5252" y="236"/>
                </a:lnTo>
                <a:lnTo>
                  <a:pt x="4938" y="236"/>
                </a:lnTo>
                <a:lnTo>
                  <a:pt x="4886" y="238"/>
                </a:lnTo>
                <a:lnTo>
                  <a:pt x="4840" y="246"/>
                </a:lnTo>
                <a:lnTo>
                  <a:pt x="4796" y="256"/>
                </a:lnTo>
                <a:lnTo>
                  <a:pt x="4758" y="270"/>
                </a:lnTo>
                <a:lnTo>
                  <a:pt x="4724" y="286"/>
                </a:lnTo>
                <a:lnTo>
                  <a:pt x="4692" y="306"/>
                </a:lnTo>
                <a:lnTo>
                  <a:pt x="4664" y="328"/>
                </a:lnTo>
                <a:lnTo>
                  <a:pt x="4640" y="354"/>
                </a:lnTo>
                <a:lnTo>
                  <a:pt x="4620" y="380"/>
                </a:lnTo>
                <a:lnTo>
                  <a:pt x="4602" y="408"/>
                </a:lnTo>
                <a:lnTo>
                  <a:pt x="4588" y="438"/>
                </a:lnTo>
                <a:lnTo>
                  <a:pt x="4578" y="468"/>
                </a:lnTo>
                <a:lnTo>
                  <a:pt x="4568" y="498"/>
                </a:lnTo>
                <a:lnTo>
                  <a:pt x="4562" y="528"/>
                </a:lnTo>
                <a:lnTo>
                  <a:pt x="4560" y="560"/>
                </a:lnTo>
                <a:lnTo>
                  <a:pt x="4558" y="590"/>
                </a:lnTo>
                <a:lnTo>
                  <a:pt x="4560" y="622"/>
                </a:lnTo>
                <a:lnTo>
                  <a:pt x="4564" y="654"/>
                </a:lnTo>
                <a:lnTo>
                  <a:pt x="4570" y="686"/>
                </a:lnTo>
                <a:lnTo>
                  <a:pt x="4578" y="718"/>
                </a:lnTo>
                <a:lnTo>
                  <a:pt x="4592" y="748"/>
                </a:lnTo>
                <a:lnTo>
                  <a:pt x="4606" y="778"/>
                </a:lnTo>
                <a:lnTo>
                  <a:pt x="4624" y="804"/>
                </a:lnTo>
                <a:lnTo>
                  <a:pt x="4646" y="830"/>
                </a:lnTo>
                <a:lnTo>
                  <a:pt x="4670" y="854"/>
                </a:lnTo>
                <a:lnTo>
                  <a:pt x="4698" y="876"/>
                </a:lnTo>
                <a:lnTo>
                  <a:pt x="4728" y="896"/>
                </a:lnTo>
                <a:lnTo>
                  <a:pt x="4764" y="912"/>
                </a:lnTo>
                <a:lnTo>
                  <a:pt x="4802" y="924"/>
                </a:lnTo>
                <a:lnTo>
                  <a:pt x="4842" y="934"/>
                </a:lnTo>
                <a:lnTo>
                  <a:pt x="4888" y="940"/>
                </a:lnTo>
                <a:lnTo>
                  <a:pt x="4938" y="942"/>
                </a:lnTo>
                <a:lnTo>
                  <a:pt x="5454" y="942"/>
                </a:lnTo>
                <a:lnTo>
                  <a:pt x="5454" y="922"/>
                </a:lnTo>
                <a:close/>
                <a:moveTo>
                  <a:pt x="4946" y="334"/>
                </a:moveTo>
                <a:lnTo>
                  <a:pt x="4946" y="334"/>
                </a:lnTo>
                <a:lnTo>
                  <a:pt x="5238" y="334"/>
                </a:lnTo>
                <a:lnTo>
                  <a:pt x="5256" y="336"/>
                </a:lnTo>
                <a:lnTo>
                  <a:pt x="5272" y="338"/>
                </a:lnTo>
                <a:lnTo>
                  <a:pt x="5286" y="340"/>
                </a:lnTo>
                <a:lnTo>
                  <a:pt x="5300" y="344"/>
                </a:lnTo>
                <a:lnTo>
                  <a:pt x="5312" y="350"/>
                </a:lnTo>
                <a:lnTo>
                  <a:pt x="5322" y="356"/>
                </a:lnTo>
                <a:lnTo>
                  <a:pt x="5330" y="364"/>
                </a:lnTo>
                <a:lnTo>
                  <a:pt x="5338" y="370"/>
                </a:lnTo>
                <a:lnTo>
                  <a:pt x="5350" y="388"/>
                </a:lnTo>
                <a:lnTo>
                  <a:pt x="5358" y="404"/>
                </a:lnTo>
                <a:lnTo>
                  <a:pt x="5362" y="422"/>
                </a:lnTo>
                <a:lnTo>
                  <a:pt x="5362" y="438"/>
                </a:lnTo>
                <a:lnTo>
                  <a:pt x="5362" y="452"/>
                </a:lnTo>
                <a:lnTo>
                  <a:pt x="5358" y="468"/>
                </a:lnTo>
                <a:lnTo>
                  <a:pt x="5350" y="486"/>
                </a:lnTo>
                <a:lnTo>
                  <a:pt x="5338" y="502"/>
                </a:lnTo>
                <a:lnTo>
                  <a:pt x="5332" y="510"/>
                </a:lnTo>
                <a:lnTo>
                  <a:pt x="5322" y="518"/>
                </a:lnTo>
                <a:lnTo>
                  <a:pt x="5312" y="524"/>
                </a:lnTo>
                <a:lnTo>
                  <a:pt x="5300" y="530"/>
                </a:lnTo>
                <a:lnTo>
                  <a:pt x="5288" y="534"/>
                </a:lnTo>
                <a:lnTo>
                  <a:pt x="5272" y="538"/>
                </a:lnTo>
                <a:lnTo>
                  <a:pt x="5256" y="540"/>
                </a:lnTo>
                <a:lnTo>
                  <a:pt x="5238" y="540"/>
                </a:lnTo>
                <a:lnTo>
                  <a:pt x="4670" y="540"/>
                </a:lnTo>
                <a:lnTo>
                  <a:pt x="4676" y="512"/>
                </a:lnTo>
                <a:lnTo>
                  <a:pt x="4680" y="496"/>
                </a:lnTo>
                <a:lnTo>
                  <a:pt x="4688" y="478"/>
                </a:lnTo>
                <a:lnTo>
                  <a:pt x="4696" y="462"/>
                </a:lnTo>
                <a:lnTo>
                  <a:pt x="4706" y="444"/>
                </a:lnTo>
                <a:lnTo>
                  <a:pt x="4718" y="428"/>
                </a:lnTo>
                <a:lnTo>
                  <a:pt x="4732" y="412"/>
                </a:lnTo>
                <a:lnTo>
                  <a:pt x="4750" y="396"/>
                </a:lnTo>
                <a:lnTo>
                  <a:pt x="4768" y="382"/>
                </a:lnTo>
                <a:lnTo>
                  <a:pt x="4790" y="368"/>
                </a:lnTo>
                <a:lnTo>
                  <a:pt x="4816" y="356"/>
                </a:lnTo>
                <a:lnTo>
                  <a:pt x="4844" y="348"/>
                </a:lnTo>
                <a:lnTo>
                  <a:pt x="4874" y="340"/>
                </a:lnTo>
                <a:lnTo>
                  <a:pt x="4908" y="336"/>
                </a:lnTo>
                <a:lnTo>
                  <a:pt x="4946" y="334"/>
                </a:lnTo>
                <a:close/>
                <a:moveTo>
                  <a:pt x="3760" y="898"/>
                </a:moveTo>
                <a:lnTo>
                  <a:pt x="3760" y="898"/>
                </a:lnTo>
                <a:lnTo>
                  <a:pt x="3740" y="924"/>
                </a:lnTo>
                <a:lnTo>
                  <a:pt x="3730" y="932"/>
                </a:lnTo>
                <a:lnTo>
                  <a:pt x="3720" y="940"/>
                </a:lnTo>
                <a:lnTo>
                  <a:pt x="3712" y="946"/>
                </a:lnTo>
                <a:lnTo>
                  <a:pt x="3702" y="950"/>
                </a:lnTo>
                <a:lnTo>
                  <a:pt x="3694" y="952"/>
                </a:lnTo>
                <a:lnTo>
                  <a:pt x="3684" y="952"/>
                </a:lnTo>
                <a:lnTo>
                  <a:pt x="3670" y="952"/>
                </a:lnTo>
                <a:lnTo>
                  <a:pt x="3660" y="948"/>
                </a:lnTo>
                <a:lnTo>
                  <a:pt x="3650" y="944"/>
                </a:lnTo>
                <a:lnTo>
                  <a:pt x="3642" y="938"/>
                </a:lnTo>
                <a:lnTo>
                  <a:pt x="3634" y="930"/>
                </a:lnTo>
                <a:lnTo>
                  <a:pt x="3624" y="920"/>
                </a:lnTo>
                <a:lnTo>
                  <a:pt x="3606" y="898"/>
                </a:lnTo>
                <a:lnTo>
                  <a:pt x="3124" y="236"/>
                </a:lnTo>
                <a:lnTo>
                  <a:pt x="3188" y="236"/>
                </a:lnTo>
                <a:lnTo>
                  <a:pt x="3212" y="238"/>
                </a:lnTo>
                <a:lnTo>
                  <a:pt x="3232" y="240"/>
                </a:lnTo>
                <a:lnTo>
                  <a:pt x="3250" y="246"/>
                </a:lnTo>
                <a:lnTo>
                  <a:pt x="3264" y="254"/>
                </a:lnTo>
                <a:lnTo>
                  <a:pt x="3276" y="264"/>
                </a:lnTo>
                <a:lnTo>
                  <a:pt x="3286" y="274"/>
                </a:lnTo>
                <a:lnTo>
                  <a:pt x="3308" y="302"/>
                </a:lnTo>
                <a:lnTo>
                  <a:pt x="3686" y="836"/>
                </a:lnTo>
                <a:lnTo>
                  <a:pt x="4066" y="300"/>
                </a:lnTo>
                <a:lnTo>
                  <a:pt x="4086" y="274"/>
                </a:lnTo>
                <a:lnTo>
                  <a:pt x="4098" y="262"/>
                </a:lnTo>
                <a:lnTo>
                  <a:pt x="4110" y="254"/>
                </a:lnTo>
                <a:lnTo>
                  <a:pt x="4124" y="246"/>
                </a:lnTo>
                <a:lnTo>
                  <a:pt x="4140" y="240"/>
                </a:lnTo>
                <a:lnTo>
                  <a:pt x="4160" y="238"/>
                </a:lnTo>
                <a:lnTo>
                  <a:pt x="4184" y="236"/>
                </a:lnTo>
                <a:lnTo>
                  <a:pt x="4242" y="236"/>
                </a:lnTo>
                <a:lnTo>
                  <a:pt x="3760" y="898"/>
                </a:lnTo>
                <a:close/>
                <a:moveTo>
                  <a:pt x="1002" y="942"/>
                </a:moveTo>
                <a:lnTo>
                  <a:pt x="1002" y="942"/>
                </a:lnTo>
                <a:lnTo>
                  <a:pt x="986" y="940"/>
                </a:lnTo>
                <a:lnTo>
                  <a:pt x="972" y="938"/>
                </a:lnTo>
                <a:lnTo>
                  <a:pt x="960" y="932"/>
                </a:lnTo>
                <a:lnTo>
                  <a:pt x="948" y="926"/>
                </a:lnTo>
                <a:lnTo>
                  <a:pt x="938" y="916"/>
                </a:lnTo>
                <a:lnTo>
                  <a:pt x="932" y="904"/>
                </a:lnTo>
                <a:lnTo>
                  <a:pt x="926" y="890"/>
                </a:lnTo>
                <a:lnTo>
                  <a:pt x="922" y="874"/>
                </a:lnTo>
                <a:lnTo>
                  <a:pt x="906" y="796"/>
                </a:lnTo>
                <a:lnTo>
                  <a:pt x="894" y="816"/>
                </a:lnTo>
                <a:lnTo>
                  <a:pt x="876" y="838"/>
                </a:lnTo>
                <a:lnTo>
                  <a:pt x="850" y="862"/>
                </a:lnTo>
                <a:lnTo>
                  <a:pt x="836" y="874"/>
                </a:lnTo>
                <a:lnTo>
                  <a:pt x="818" y="886"/>
                </a:lnTo>
                <a:lnTo>
                  <a:pt x="798" y="898"/>
                </a:lnTo>
                <a:lnTo>
                  <a:pt x="778" y="908"/>
                </a:lnTo>
                <a:lnTo>
                  <a:pt x="754" y="918"/>
                </a:lnTo>
                <a:lnTo>
                  <a:pt x="728" y="926"/>
                </a:lnTo>
                <a:lnTo>
                  <a:pt x="700" y="932"/>
                </a:lnTo>
                <a:lnTo>
                  <a:pt x="670" y="938"/>
                </a:lnTo>
                <a:lnTo>
                  <a:pt x="638" y="940"/>
                </a:lnTo>
                <a:lnTo>
                  <a:pt x="604" y="942"/>
                </a:lnTo>
                <a:lnTo>
                  <a:pt x="384" y="942"/>
                </a:lnTo>
                <a:lnTo>
                  <a:pt x="356" y="942"/>
                </a:lnTo>
                <a:lnTo>
                  <a:pt x="330" y="940"/>
                </a:lnTo>
                <a:lnTo>
                  <a:pt x="306" y="936"/>
                </a:lnTo>
                <a:lnTo>
                  <a:pt x="282" y="932"/>
                </a:lnTo>
                <a:lnTo>
                  <a:pt x="258" y="928"/>
                </a:lnTo>
                <a:lnTo>
                  <a:pt x="238" y="922"/>
                </a:lnTo>
                <a:lnTo>
                  <a:pt x="198" y="908"/>
                </a:lnTo>
                <a:lnTo>
                  <a:pt x="162" y="890"/>
                </a:lnTo>
                <a:lnTo>
                  <a:pt x="130" y="870"/>
                </a:lnTo>
                <a:lnTo>
                  <a:pt x="104" y="846"/>
                </a:lnTo>
                <a:lnTo>
                  <a:pt x="80" y="822"/>
                </a:lnTo>
                <a:lnTo>
                  <a:pt x="60" y="794"/>
                </a:lnTo>
                <a:lnTo>
                  <a:pt x="42" y="766"/>
                </a:lnTo>
                <a:lnTo>
                  <a:pt x="28" y="738"/>
                </a:lnTo>
                <a:lnTo>
                  <a:pt x="18" y="708"/>
                </a:lnTo>
                <a:lnTo>
                  <a:pt x="10" y="678"/>
                </a:lnTo>
                <a:lnTo>
                  <a:pt x="4" y="648"/>
                </a:lnTo>
                <a:lnTo>
                  <a:pt x="2" y="618"/>
                </a:lnTo>
                <a:lnTo>
                  <a:pt x="0" y="590"/>
                </a:lnTo>
                <a:lnTo>
                  <a:pt x="2" y="558"/>
                </a:lnTo>
                <a:lnTo>
                  <a:pt x="4" y="526"/>
                </a:lnTo>
                <a:lnTo>
                  <a:pt x="12" y="494"/>
                </a:lnTo>
                <a:lnTo>
                  <a:pt x="20" y="462"/>
                </a:lnTo>
                <a:lnTo>
                  <a:pt x="32" y="432"/>
                </a:lnTo>
                <a:lnTo>
                  <a:pt x="46" y="404"/>
                </a:lnTo>
                <a:lnTo>
                  <a:pt x="64" y="376"/>
                </a:lnTo>
                <a:lnTo>
                  <a:pt x="86" y="350"/>
                </a:lnTo>
                <a:lnTo>
                  <a:pt x="110" y="326"/>
                </a:lnTo>
                <a:lnTo>
                  <a:pt x="138" y="304"/>
                </a:lnTo>
                <a:lnTo>
                  <a:pt x="170" y="284"/>
                </a:lnTo>
                <a:lnTo>
                  <a:pt x="204" y="268"/>
                </a:lnTo>
                <a:lnTo>
                  <a:pt x="244" y="254"/>
                </a:lnTo>
                <a:lnTo>
                  <a:pt x="286" y="244"/>
                </a:lnTo>
                <a:lnTo>
                  <a:pt x="332" y="238"/>
                </a:lnTo>
                <a:lnTo>
                  <a:pt x="384" y="236"/>
                </a:lnTo>
                <a:lnTo>
                  <a:pt x="604" y="236"/>
                </a:lnTo>
                <a:lnTo>
                  <a:pt x="642" y="238"/>
                </a:lnTo>
                <a:lnTo>
                  <a:pt x="680" y="242"/>
                </a:lnTo>
                <a:lnTo>
                  <a:pt x="714" y="248"/>
                </a:lnTo>
                <a:lnTo>
                  <a:pt x="746" y="258"/>
                </a:lnTo>
                <a:lnTo>
                  <a:pt x="776" y="270"/>
                </a:lnTo>
                <a:lnTo>
                  <a:pt x="804" y="284"/>
                </a:lnTo>
                <a:lnTo>
                  <a:pt x="830" y="300"/>
                </a:lnTo>
                <a:lnTo>
                  <a:pt x="854" y="318"/>
                </a:lnTo>
                <a:lnTo>
                  <a:pt x="876" y="338"/>
                </a:lnTo>
                <a:lnTo>
                  <a:pt x="894" y="358"/>
                </a:lnTo>
                <a:lnTo>
                  <a:pt x="912" y="382"/>
                </a:lnTo>
                <a:lnTo>
                  <a:pt x="926" y="406"/>
                </a:lnTo>
                <a:lnTo>
                  <a:pt x="940" y="432"/>
                </a:lnTo>
                <a:lnTo>
                  <a:pt x="950" y="458"/>
                </a:lnTo>
                <a:lnTo>
                  <a:pt x="958" y="484"/>
                </a:lnTo>
                <a:lnTo>
                  <a:pt x="966" y="514"/>
                </a:lnTo>
                <a:lnTo>
                  <a:pt x="1046" y="942"/>
                </a:lnTo>
                <a:lnTo>
                  <a:pt x="1002" y="942"/>
                </a:lnTo>
                <a:close/>
                <a:moveTo>
                  <a:pt x="580" y="334"/>
                </a:moveTo>
                <a:lnTo>
                  <a:pt x="580" y="334"/>
                </a:lnTo>
                <a:lnTo>
                  <a:pt x="392" y="334"/>
                </a:lnTo>
                <a:lnTo>
                  <a:pt x="354" y="336"/>
                </a:lnTo>
                <a:lnTo>
                  <a:pt x="318" y="340"/>
                </a:lnTo>
                <a:lnTo>
                  <a:pt x="286" y="348"/>
                </a:lnTo>
                <a:lnTo>
                  <a:pt x="258" y="358"/>
                </a:lnTo>
                <a:lnTo>
                  <a:pt x="232" y="370"/>
                </a:lnTo>
                <a:lnTo>
                  <a:pt x="210" y="384"/>
                </a:lnTo>
                <a:lnTo>
                  <a:pt x="188" y="400"/>
                </a:lnTo>
                <a:lnTo>
                  <a:pt x="170" y="416"/>
                </a:lnTo>
                <a:lnTo>
                  <a:pt x="156" y="436"/>
                </a:lnTo>
                <a:lnTo>
                  <a:pt x="142" y="456"/>
                </a:lnTo>
                <a:lnTo>
                  <a:pt x="132" y="476"/>
                </a:lnTo>
                <a:lnTo>
                  <a:pt x="122" y="498"/>
                </a:lnTo>
                <a:lnTo>
                  <a:pt x="116" y="520"/>
                </a:lnTo>
                <a:lnTo>
                  <a:pt x="112" y="544"/>
                </a:lnTo>
                <a:lnTo>
                  <a:pt x="110" y="566"/>
                </a:lnTo>
                <a:lnTo>
                  <a:pt x="108" y="590"/>
                </a:lnTo>
                <a:lnTo>
                  <a:pt x="110" y="612"/>
                </a:lnTo>
                <a:lnTo>
                  <a:pt x="112" y="636"/>
                </a:lnTo>
                <a:lnTo>
                  <a:pt x="116" y="658"/>
                </a:lnTo>
                <a:lnTo>
                  <a:pt x="122" y="680"/>
                </a:lnTo>
                <a:lnTo>
                  <a:pt x="132" y="702"/>
                </a:lnTo>
                <a:lnTo>
                  <a:pt x="142" y="724"/>
                </a:lnTo>
                <a:lnTo>
                  <a:pt x="156" y="744"/>
                </a:lnTo>
                <a:lnTo>
                  <a:pt x="170" y="762"/>
                </a:lnTo>
                <a:lnTo>
                  <a:pt x="188" y="780"/>
                </a:lnTo>
                <a:lnTo>
                  <a:pt x="210" y="796"/>
                </a:lnTo>
                <a:lnTo>
                  <a:pt x="232" y="810"/>
                </a:lnTo>
                <a:lnTo>
                  <a:pt x="258" y="822"/>
                </a:lnTo>
                <a:lnTo>
                  <a:pt x="286" y="830"/>
                </a:lnTo>
                <a:lnTo>
                  <a:pt x="318" y="838"/>
                </a:lnTo>
                <a:lnTo>
                  <a:pt x="354" y="842"/>
                </a:lnTo>
                <a:lnTo>
                  <a:pt x="392" y="844"/>
                </a:lnTo>
                <a:lnTo>
                  <a:pt x="580" y="844"/>
                </a:lnTo>
                <a:lnTo>
                  <a:pt x="618" y="842"/>
                </a:lnTo>
                <a:lnTo>
                  <a:pt x="654" y="838"/>
                </a:lnTo>
                <a:lnTo>
                  <a:pt x="688" y="830"/>
                </a:lnTo>
                <a:lnTo>
                  <a:pt x="716" y="820"/>
                </a:lnTo>
                <a:lnTo>
                  <a:pt x="744" y="808"/>
                </a:lnTo>
                <a:lnTo>
                  <a:pt x="766" y="794"/>
                </a:lnTo>
                <a:lnTo>
                  <a:pt x="786" y="778"/>
                </a:lnTo>
                <a:lnTo>
                  <a:pt x="804" y="760"/>
                </a:lnTo>
                <a:lnTo>
                  <a:pt x="820" y="740"/>
                </a:lnTo>
                <a:lnTo>
                  <a:pt x="832" y="720"/>
                </a:lnTo>
                <a:lnTo>
                  <a:pt x="842" y="700"/>
                </a:lnTo>
                <a:lnTo>
                  <a:pt x="850" y="678"/>
                </a:lnTo>
                <a:lnTo>
                  <a:pt x="856" y="656"/>
                </a:lnTo>
                <a:lnTo>
                  <a:pt x="860" y="634"/>
                </a:lnTo>
                <a:lnTo>
                  <a:pt x="864" y="610"/>
                </a:lnTo>
                <a:lnTo>
                  <a:pt x="864" y="590"/>
                </a:lnTo>
                <a:lnTo>
                  <a:pt x="864" y="570"/>
                </a:lnTo>
                <a:lnTo>
                  <a:pt x="862" y="548"/>
                </a:lnTo>
                <a:lnTo>
                  <a:pt x="858" y="528"/>
                </a:lnTo>
                <a:lnTo>
                  <a:pt x="852" y="506"/>
                </a:lnTo>
                <a:lnTo>
                  <a:pt x="844" y="484"/>
                </a:lnTo>
                <a:lnTo>
                  <a:pt x="834" y="464"/>
                </a:lnTo>
                <a:lnTo>
                  <a:pt x="822" y="444"/>
                </a:lnTo>
                <a:lnTo>
                  <a:pt x="806" y="424"/>
                </a:lnTo>
                <a:lnTo>
                  <a:pt x="790" y="406"/>
                </a:lnTo>
                <a:lnTo>
                  <a:pt x="770" y="388"/>
                </a:lnTo>
                <a:lnTo>
                  <a:pt x="746" y="372"/>
                </a:lnTo>
                <a:lnTo>
                  <a:pt x="720" y="360"/>
                </a:lnTo>
                <a:lnTo>
                  <a:pt x="690" y="350"/>
                </a:lnTo>
                <a:lnTo>
                  <a:pt x="656" y="342"/>
                </a:lnTo>
                <a:lnTo>
                  <a:pt x="620" y="336"/>
                </a:lnTo>
                <a:lnTo>
                  <a:pt x="580" y="334"/>
                </a:lnTo>
                <a:close/>
                <a:moveTo>
                  <a:pt x="4384" y="156"/>
                </a:moveTo>
                <a:lnTo>
                  <a:pt x="4384" y="156"/>
                </a:lnTo>
                <a:lnTo>
                  <a:pt x="4394" y="154"/>
                </a:lnTo>
                <a:lnTo>
                  <a:pt x="4404" y="152"/>
                </a:lnTo>
                <a:lnTo>
                  <a:pt x="4414" y="148"/>
                </a:lnTo>
                <a:lnTo>
                  <a:pt x="4422" y="142"/>
                </a:lnTo>
                <a:lnTo>
                  <a:pt x="4430" y="134"/>
                </a:lnTo>
                <a:lnTo>
                  <a:pt x="4434" y="124"/>
                </a:lnTo>
                <a:lnTo>
                  <a:pt x="4438" y="112"/>
                </a:lnTo>
                <a:lnTo>
                  <a:pt x="4438" y="100"/>
                </a:lnTo>
                <a:lnTo>
                  <a:pt x="4438" y="76"/>
                </a:lnTo>
                <a:lnTo>
                  <a:pt x="4438" y="64"/>
                </a:lnTo>
                <a:lnTo>
                  <a:pt x="4434" y="52"/>
                </a:lnTo>
                <a:lnTo>
                  <a:pt x="4430" y="42"/>
                </a:lnTo>
                <a:lnTo>
                  <a:pt x="4422" y="34"/>
                </a:lnTo>
                <a:lnTo>
                  <a:pt x="4414" y="28"/>
                </a:lnTo>
                <a:lnTo>
                  <a:pt x="4404" y="24"/>
                </a:lnTo>
                <a:lnTo>
                  <a:pt x="4394" y="22"/>
                </a:lnTo>
                <a:lnTo>
                  <a:pt x="4384" y="20"/>
                </a:lnTo>
                <a:lnTo>
                  <a:pt x="4372" y="22"/>
                </a:lnTo>
                <a:lnTo>
                  <a:pt x="4362" y="24"/>
                </a:lnTo>
                <a:lnTo>
                  <a:pt x="4352" y="28"/>
                </a:lnTo>
                <a:lnTo>
                  <a:pt x="4344" y="34"/>
                </a:lnTo>
                <a:lnTo>
                  <a:pt x="4338" y="42"/>
                </a:lnTo>
                <a:lnTo>
                  <a:pt x="4332" y="52"/>
                </a:lnTo>
                <a:lnTo>
                  <a:pt x="4328" y="64"/>
                </a:lnTo>
                <a:lnTo>
                  <a:pt x="4328" y="76"/>
                </a:lnTo>
                <a:lnTo>
                  <a:pt x="4328" y="100"/>
                </a:lnTo>
                <a:lnTo>
                  <a:pt x="4328" y="112"/>
                </a:lnTo>
                <a:lnTo>
                  <a:pt x="4332" y="124"/>
                </a:lnTo>
                <a:lnTo>
                  <a:pt x="4336" y="134"/>
                </a:lnTo>
                <a:lnTo>
                  <a:pt x="4344" y="142"/>
                </a:lnTo>
                <a:lnTo>
                  <a:pt x="4352" y="148"/>
                </a:lnTo>
                <a:lnTo>
                  <a:pt x="4362" y="152"/>
                </a:lnTo>
                <a:lnTo>
                  <a:pt x="4372" y="154"/>
                </a:lnTo>
                <a:lnTo>
                  <a:pt x="4384" y="156"/>
                </a:lnTo>
                <a:close/>
                <a:moveTo>
                  <a:pt x="4328" y="236"/>
                </a:moveTo>
                <a:lnTo>
                  <a:pt x="4328" y="236"/>
                </a:lnTo>
                <a:lnTo>
                  <a:pt x="4354" y="236"/>
                </a:lnTo>
                <a:lnTo>
                  <a:pt x="4372" y="238"/>
                </a:lnTo>
                <a:lnTo>
                  <a:pt x="4388" y="242"/>
                </a:lnTo>
                <a:lnTo>
                  <a:pt x="4402" y="248"/>
                </a:lnTo>
                <a:lnTo>
                  <a:pt x="4414" y="256"/>
                </a:lnTo>
                <a:lnTo>
                  <a:pt x="4424" y="268"/>
                </a:lnTo>
                <a:lnTo>
                  <a:pt x="4432" y="284"/>
                </a:lnTo>
                <a:lnTo>
                  <a:pt x="4436" y="304"/>
                </a:lnTo>
                <a:lnTo>
                  <a:pt x="4438" y="328"/>
                </a:lnTo>
                <a:lnTo>
                  <a:pt x="4438" y="942"/>
                </a:lnTo>
                <a:lnTo>
                  <a:pt x="4410" y="942"/>
                </a:lnTo>
                <a:lnTo>
                  <a:pt x="4390" y="940"/>
                </a:lnTo>
                <a:lnTo>
                  <a:pt x="4374" y="936"/>
                </a:lnTo>
                <a:lnTo>
                  <a:pt x="4360" y="930"/>
                </a:lnTo>
                <a:lnTo>
                  <a:pt x="4348" y="920"/>
                </a:lnTo>
                <a:lnTo>
                  <a:pt x="4340" y="908"/>
                </a:lnTo>
                <a:lnTo>
                  <a:pt x="4334" y="892"/>
                </a:lnTo>
                <a:lnTo>
                  <a:pt x="4330" y="874"/>
                </a:lnTo>
                <a:lnTo>
                  <a:pt x="4328" y="852"/>
                </a:lnTo>
                <a:lnTo>
                  <a:pt x="4328" y="236"/>
                </a:lnTo>
                <a:close/>
                <a:moveTo>
                  <a:pt x="1210" y="328"/>
                </a:moveTo>
                <a:lnTo>
                  <a:pt x="1210" y="328"/>
                </a:lnTo>
                <a:lnTo>
                  <a:pt x="1230" y="312"/>
                </a:lnTo>
                <a:lnTo>
                  <a:pt x="1252" y="296"/>
                </a:lnTo>
                <a:lnTo>
                  <a:pt x="1280" y="280"/>
                </a:lnTo>
                <a:lnTo>
                  <a:pt x="1310" y="266"/>
                </a:lnTo>
                <a:lnTo>
                  <a:pt x="1344" y="254"/>
                </a:lnTo>
                <a:lnTo>
                  <a:pt x="1382" y="244"/>
                </a:lnTo>
                <a:lnTo>
                  <a:pt x="1424" y="238"/>
                </a:lnTo>
                <a:lnTo>
                  <a:pt x="1472" y="236"/>
                </a:lnTo>
                <a:lnTo>
                  <a:pt x="1692" y="236"/>
                </a:lnTo>
                <a:lnTo>
                  <a:pt x="1718" y="238"/>
                </a:lnTo>
                <a:lnTo>
                  <a:pt x="1744" y="238"/>
                </a:lnTo>
                <a:lnTo>
                  <a:pt x="1770" y="242"/>
                </a:lnTo>
                <a:lnTo>
                  <a:pt x="1794" y="246"/>
                </a:lnTo>
                <a:lnTo>
                  <a:pt x="1816" y="250"/>
                </a:lnTo>
                <a:lnTo>
                  <a:pt x="1838" y="256"/>
                </a:lnTo>
                <a:lnTo>
                  <a:pt x="1878" y="270"/>
                </a:lnTo>
                <a:lnTo>
                  <a:pt x="1912" y="288"/>
                </a:lnTo>
                <a:lnTo>
                  <a:pt x="1944" y="308"/>
                </a:lnTo>
                <a:lnTo>
                  <a:pt x="1972" y="332"/>
                </a:lnTo>
                <a:lnTo>
                  <a:pt x="1996" y="356"/>
                </a:lnTo>
                <a:lnTo>
                  <a:pt x="2016" y="384"/>
                </a:lnTo>
                <a:lnTo>
                  <a:pt x="2032" y="412"/>
                </a:lnTo>
                <a:lnTo>
                  <a:pt x="2046" y="440"/>
                </a:lnTo>
                <a:lnTo>
                  <a:pt x="2058" y="470"/>
                </a:lnTo>
                <a:lnTo>
                  <a:pt x="2066" y="500"/>
                </a:lnTo>
                <a:lnTo>
                  <a:pt x="2070" y="530"/>
                </a:lnTo>
                <a:lnTo>
                  <a:pt x="2074" y="560"/>
                </a:lnTo>
                <a:lnTo>
                  <a:pt x="2074" y="590"/>
                </a:lnTo>
                <a:lnTo>
                  <a:pt x="2074" y="620"/>
                </a:lnTo>
                <a:lnTo>
                  <a:pt x="2070" y="652"/>
                </a:lnTo>
                <a:lnTo>
                  <a:pt x="2064" y="684"/>
                </a:lnTo>
                <a:lnTo>
                  <a:pt x="2054" y="716"/>
                </a:lnTo>
                <a:lnTo>
                  <a:pt x="2042" y="746"/>
                </a:lnTo>
                <a:lnTo>
                  <a:pt x="2028" y="774"/>
                </a:lnTo>
                <a:lnTo>
                  <a:pt x="2010" y="802"/>
                </a:lnTo>
                <a:lnTo>
                  <a:pt x="1988" y="828"/>
                </a:lnTo>
                <a:lnTo>
                  <a:pt x="1964" y="852"/>
                </a:lnTo>
                <a:lnTo>
                  <a:pt x="1936" y="874"/>
                </a:lnTo>
                <a:lnTo>
                  <a:pt x="1906" y="894"/>
                </a:lnTo>
                <a:lnTo>
                  <a:pt x="1870" y="910"/>
                </a:lnTo>
                <a:lnTo>
                  <a:pt x="1832" y="924"/>
                </a:lnTo>
                <a:lnTo>
                  <a:pt x="1788" y="934"/>
                </a:lnTo>
                <a:lnTo>
                  <a:pt x="1742" y="940"/>
                </a:lnTo>
                <a:lnTo>
                  <a:pt x="1692" y="942"/>
                </a:lnTo>
                <a:lnTo>
                  <a:pt x="1472" y="942"/>
                </a:lnTo>
                <a:lnTo>
                  <a:pt x="1432" y="940"/>
                </a:lnTo>
                <a:lnTo>
                  <a:pt x="1394" y="936"/>
                </a:lnTo>
                <a:lnTo>
                  <a:pt x="1358" y="928"/>
                </a:lnTo>
                <a:lnTo>
                  <a:pt x="1324" y="916"/>
                </a:lnTo>
                <a:lnTo>
                  <a:pt x="1290" y="904"/>
                </a:lnTo>
                <a:lnTo>
                  <a:pt x="1260" y="886"/>
                </a:lnTo>
                <a:lnTo>
                  <a:pt x="1232" y="868"/>
                </a:lnTo>
                <a:lnTo>
                  <a:pt x="1206" y="846"/>
                </a:lnTo>
                <a:lnTo>
                  <a:pt x="1184" y="822"/>
                </a:lnTo>
                <a:lnTo>
                  <a:pt x="1162" y="796"/>
                </a:lnTo>
                <a:lnTo>
                  <a:pt x="1144" y="766"/>
                </a:lnTo>
                <a:lnTo>
                  <a:pt x="1130" y="734"/>
                </a:lnTo>
                <a:lnTo>
                  <a:pt x="1118" y="702"/>
                </a:lnTo>
                <a:lnTo>
                  <a:pt x="1110" y="666"/>
                </a:lnTo>
                <a:lnTo>
                  <a:pt x="1104" y="628"/>
                </a:lnTo>
                <a:lnTo>
                  <a:pt x="1102" y="590"/>
                </a:lnTo>
                <a:lnTo>
                  <a:pt x="1102" y="0"/>
                </a:lnTo>
                <a:lnTo>
                  <a:pt x="1136" y="0"/>
                </a:lnTo>
                <a:lnTo>
                  <a:pt x="1154" y="0"/>
                </a:lnTo>
                <a:lnTo>
                  <a:pt x="1168" y="4"/>
                </a:lnTo>
                <a:lnTo>
                  <a:pt x="1180" y="10"/>
                </a:lnTo>
                <a:lnTo>
                  <a:pt x="1192" y="18"/>
                </a:lnTo>
                <a:lnTo>
                  <a:pt x="1200" y="28"/>
                </a:lnTo>
                <a:lnTo>
                  <a:pt x="1206" y="40"/>
                </a:lnTo>
                <a:lnTo>
                  <a:pt x="1210" y="54"/>
                </a:lnTo>
                <a:lnTo>
                  <a:pt x="1210" y="70"/>
                </a:lnTo>
                <a:lnTo>
                  <a:pt x="1210" y="328"/>
                </a:lnTo>
                <a:close/>
                <a:moveTo>
                  <a:pt x="1496" y="844"/>
                </a:moveTo>
                <a:lnTo>
                  <a:pt x="1496" y="844"/>
                </a:lnTo>
                <a:lnTo>
                  <a:pt x="1684" y="844"/>
                </a:lnTo>
                <a:lnTo>
                  <a:pt x="1722" y="842"/>
                </a:lnTo>
                <a:lnTo>
                  <a:pt x="1756" y="838"/>
                </a:lnTo>
                <a:lnTo>
                  <a:pt x="1788" y="830"/>
                </a:lnTo>
                <a:lnTo>
                  <a:pt x="1816" y="820"/>
                </a:lnTo>
                <a:lnTo>
                  <a:pt x="1842" y="810"/>
                </a:lnTo>
                <a:lnTo>
                  <a:pt x="1866" y="796"/>
                </a:lnTo>
                <a:lnTo>
                  <a:pt x="1886" y="780"/>
                </a:lnTo>
                <a:lnTo>
                  <a:pt x="1904" y="762"/>
                </a:lnTo>
                <a:lnTo>
                  <a:pt x="1920" y="742"/>
                </a:lnTo>
                <a:lnTo>
                  <a:pt x="1932" y="722"/>
                </a:lnTo>
                <a:lnTo>
                  <a:pt x="1944" y="702"/>
                </a:lnTo>
                <a:lnTo>
                  <a:pt x="1952" y="680"/>
                </a:lnTo>
                <a:lnTo>
                  <a:pt x="1958" y="658"/>
                </a:lnTo>
                <a:lnTo>
                  <a:pt x="1964" y="634"/>
                </a:lnTo>
                <a:lnTo>
                  <a:pt x="1966" y="612"/>
                </a:lnTo>
                <a:lnTo>
                  <a:pt x="1966" y="590"/>
                </a:lnTo>
                <a:lnTo>
                  <a:pt x="1966" y="566"/>
                </a:lnTo>
                <a:lnTo>
                  <a:pt x="1964" y="544"/>
                </a:lnTo>
                <a:lnTo>
                  <a:pt x="1958" y="520"/>
                </a:lnTo>
                <a:lnTo>
                  <a:pt x="1952" y="498"/>
                </a:lnTo>
                <a:lnTo>
                  <a:pt x="1944" y="476"/>
                </a:lnTo>
                <a:lnTo>
                  <a:pt x="1932" y="456"/>
                </a:lnTo>
                <a:lnTo>
                  <a:pt x="1920" y="436"/>
                </a:lnTo>
                <a:lnTo>
                  <a:pt x="1904" y="416"/>
                </a:lnTo>
                <a:lnTo>
                  <a:pt x="1886" y="398"/>
                </a:lnTo>
                <a:lnTo>
                  <a:pt x="1866" y="382"/>
                </a:lnTo>
                <a:lnTo>
                  <a:pt x="1842" y="370"/>
                </a:lnTo>
                <a:lnTo>
                  <a:pt x="1816" y="358"/>
                </a:lnTo>
                <a:lnTo>
                  <a:pt x="1788" y="348"/>
                </a:lnTo>
                <a:lnTo>
                  <a:pt x="1756" y="340"/>
                </a:lnTo>
                <a:lnTo>
                  <a:pt x="1722" y="336"/>
                </a:lnTo>
                <a:lnTo>
                  <a:pt x="1684" y="334"/>
                </a:lnTo>
                <a:lnTo>
                  <a:pt x="1496" y="334"/>
                </a:lnTo>
                <a:lnTo>
                  <a:pt x="1456" y="336"/>
                </a:lnTo>
                <a:lnTo>
                  <a:pt x="1420" y="340"/>
                </a:lnTo>
                <a:lnTo>
                  <a:pt x="1388" y="348"/>
                </a:lnTo>
                <a:lnTo>
                  <a:pt x="1358" y="358"/>
                </a:lnTo>
                <a:lnTo>
                  <a:pt x="1332" y="370"/>
                </a:lnTo>
                <a:lnTo>
                  <a:pt x="1308" y="384"/>
                </a:lnTo>
                <a:lnTo>
                  <a:pt x="1288" y="402"/>
                </a:lnTo>
                <a:lnTo>
                  <a:pt x="1270" y="418"/>
                </a:lnTo>
                <a:lnTo>
                  <a:pt x="1256" y="438"/>
                </a:lnTo>
                <a:lnTo>
                  <a:pt x="1242" y="458"/>
                </a:lnTo>
                <a:lnTo>
                  <a:pt x="1232" y="480"/>
                </a:lnTo>
                <a:lnTo>
                  <a:pt x="1224" y="500"/>
                </a:lnTo>
                <a:lnTo>
                  <a:pt x="1218" y="524"/>
                </a:lnTo>
                <a:lnTo>
                  <a:pt x="1214" y="546"/>
                </a:lnTo>
                <a:lnTo>
                  <a:pt x="1212" y="568"/>
                </a:lnTo>
                <a:lnTo>
                  <a:pt x="1210" y="590"/>
                </a:lnTo>
                <a:lnTo>
                  <a:pt x="1212" y="608"/>
                </a:lnTo>
                <a:lnTo>
                  <a:pt x="1214" y="630"/>
                </a:lnTo>
                <a:lnTo>
                  <a:pt x="1218" y="650"/>
                </a:lnTo>
                <a:lnTo>
                  <a:pt x="1224" y="672"/>
                </a:lnTo>
                <a:lnTo>
                  <a:pt x="1232" y="694"/>
                </a:lnTo>
                <a:lnTo>
                  <a:pt x="1242" y="714"/>
                </a:lnTo>
                <a:lnTo>
                  <a:pt x="1254" y="736"/>
                </a:lnTo>
                <a:lnTo>
                  <a:pt x="1268" y="754"/>
                </a:lnTo>
                <a:lnTo>
                  <a:pt x="1286" y="774"/>
                </a:lnTo>
                <a:lnTo>
                  <a:pt x="1306" y="790"/>
                </a:lnTo>
                <a:lnTo>
                  <a:pt x="1328" y="806"/>
                </a:lnTo>
                <a:lnTo>
                  <a:pt x="1356" y="818"/>
                </a:lnTo>
                <a:lnTo>
                  <a:pt x="1384" y="830"/>
                </a:lnTo>
                <a:lnTo>
                  <a:pt x="1418" y="838"/>
                </a:lnTo>
                <a:lnTo>
                  <a:pt x="1456" y="842"/>
                </a:lnTo>
                <a:lnTo>
                  <a:pt x="1496" y="844"/>
                </a:lnTo>
                <a:close/>
                <a:moveTo>
                  <a:pt x="2294" y="328"/>
                </a:moveTo>
                <a:lnTo>
                  <a:pt x="2294" y="328"/>
                </a:lnTo>
                <a:lnTo>
                  <a:pt x="2312" y="312"/>
                </a:lnTo>
                <a:lnTo>
                  <a:pt x="2336" y="296"/>
                </a:lnTo>
                <a:lnTo>
                  <a:pt x="2362" y="280"/>
                </a:lnTo>
                <a:lnTo>
                  <a:pt x="2392" y="266"/>
                </a:lnTo>
                <a:lnTo>
                  <a:pt x="2426" y="254"/>
                </a:lnTo>
                <a:lnTo>
                  <a:pt x="2464" y="244"/>
                </a:lnTo>
                <a:lnTo>
                  <a:pt x="2506" y="238"/>
                </a:lnTo>
                <a:lnTo>
                  <a:pt x="2554" y="236"/>
                </a:lnTo>
                <a:lnTo>
                  <a:pt x="2774" y="236"/>
                </a:lnTo>
                <a:lnTo>
                  <a:pt x="2800" y="238"/>
                </a:lnTo>
                <a:lnTo>
                  <a:pt x="2828" y="238"/>
                </a:lnTo>
                <a:lnTo>
                  <a:pt x="2852" y="242"/>
                </a:lnTo>
                <a:lnTo>
                  <a:pt x="2876" y="246"/>
                </a:lnTo>
                <a:lnTo>
                  <a:pt x="2898" y="250"/>
                </a:lnTo>
                <a:lnTo>
                  <a:pt x="2920" y="256"/>
                </a:lnTo>
                <a:lnTo>
                  <a:pt x="2960" y="270"/>
                </a:lnTo>
                <a:lnTo>
                  <a:pt x="2996" y="288"/>
                </a:lnTo>
                <a:lnTo>
                  <a:pt x="3026" y="308"/>
                </a:lnTo>
                <a:lnTo>
                  <a:pt x="3054" y="332"/>
                </a:lnTo>
                <a:lnTo>
                  <a:pt x="3078" y="356"/>
                </a:lnTo>
                <a:lnTo>
                  <a:pt x="3098" y="384"/>
                </a:lnTo>
                <a:lnTo>
                  <a:pt x="3114" y="412"/>
                </a:lnTo>
                <a:lnTo>
                  <a:pt x="3128" y="440"/>
                </a:lnTo>
                <a:lnTo>
                  <a:pt x="3140" y="470"/>
                </a:lnTo>
                <a:lnTo>
                  <a:pt x="3148" y="500"/>
                </a:lnTo>
                <a:lnTo>
                  <a:pt x="3152" y="530"/>
                </a:lnTo>
                <a:lnTo>
                  <a:pt x="3156" y="560"/>
                </a:lnTo>
                <a:lnTo>
                  <a:pt x="3158" y="590"/>
                </a:lnTo>
                <a:lnTo>
                  <a:pt x="3156" y="620"/>
                </a:lnTo>
                <a:lnTo>
                  <a:pt x="3152" y="652"/>
                </a:lnTo>
                <a:lnTo>
                  <a:pt x="3146" y="684"/>
                </a:lnTo>
                <a:lnTo>
                  <a:pt x="3136" y="716"/>
                </a:lnTo>
                <a:lnTo>
                  <a:pt x="3126" y="746"/>
                </a:lnTo>
                <a:lnTo>
                  <a:pt x="3110" y="774"/>
                </a:lnTo>
                <a:lnTo>
                  <a:pt x="3092" y="802"/>
                </a:lnTo>
                <a:lnTo>
                  <a:pt x="3072" y="828"/>
                </a:lnTo>
                <a:lnTo>
                  <a:pt x="3046" y="852"/>
                </a:lnTo>
                <a:lnTo>
                  <a:pt x="3018" y="874"/>
                </a:lnTo>
                <a:lnTo>
                  <a:pt x="2988" y="894"/>
                </a:lnTo>
                <a:lnTo>
                  <a:pt x="2952" y="910"/>
                </a:lnTo>
                <a:lnTo>
                  <a:pt x="2914" y="924"/>
                </a:lnTo>
                <a:lnTo>
                  <a:pt x="2872" y="934"/>
                </a:lnTo>
                <a:lnTo>
                  <a:pt x="2824" y="940"/>
                </a:lnTo>
                <a:lnTo>
                  <a:pt x="2774" y="942"/>
                </a:lnTo>
                <a:lnTo>
                  <a:pt x="2554" y="942"/>
                </a:lnTo>
                <a:lnTo>
                  <a:pt x="2514" y="940"/>
                </a:lnTo>
                <a:lnTo>
                  <a:pt x="2476" y="936"/>
                </a:lnTo>
                <a:lnTo>
                  <a:pt x="2440" y="928"/>
                </a:lnTo>
                <a:lnTo>
                  <a:pt x="2406" y="916"/>
                </a:lnTo>
                <a:lnTo>
                  <a:pt x="2374" y="904"/>
                </a:lnTo>
                <a:lnTo>
                  <a:pt x="2342" y="886"/>
                </a:lnTo>
                <a:lnTo>
                  <a:pt x="2314" y="868"/>
                </a:lnTo>
                <a:lnTo>
                  <a:pt x="2288" y="846"/>
                </a:lnTo>
                <a:lnTo>
                  <a:pt x="2266" y="822"/>
                </a:lnTo>
                <a:lnTo>
                  <a:pt x="2246" y="796"/>
                </a:lnTo>
                <a:lnTo>
                  <a:pt x="2228" y="766"/>
                </a:lnTo>
                <a:lnTo>
                  <a:pt x="2212" y="734"/>
                </a:lnTo>
                <a:lnTo>
                  <a:pt x="2200" y="702"/>
                </a:lnTo>
                <a:lnTo>
                  <a:pt x="2192" y="666"/>
                </a:lnTo>
                <a:lnTo>
                  <a:pt x="2186" y="628"/>
                </a:lnTo>
                <a:lnTo>
                  <a:pt x="2184" y="590"/>
                </a:lnTo>
                <a:lnTo>
                  <a:pt x="2184" y="0"/>
                </a:lnTo>
                <a:lnTo>
                  <a:pt x="2218" y="0"/>
                </a:lnTo>
                <a:lnTo>
                  <a:pt x="2236" y="0"/>
                </a:lnTo>
                <a:lnTo>
                  <a:pt x="2250" y="4"/>
                </a:lnTo>
                <a:lnTo>
                  <a:pt x="2264" y="10"/>
                </a:lnTo>
                <a:lnTo>
                  <a:pt x="2274" y="18"/>
                </a:lnTo>
                <a:lnTo>
                  <a:pt x="2282" y="28"/>
                </a:lnTo>
                <a:lnTo>
                  <a:pt x="2288" y="40"/>
                </a:lnTo>
                <a:lnTo>
                  <a:pt x="2292" y="54"/>
                </a:lnTo>
                <a:lnTo>
                  <a:pt x="2294" y="70"/>
                </a:lnTo>
                <a:lnTo>
                  <a:pt x="2294" y="328"/>
                </a:lnTo>
                <a:close/>
                <a:moveTo>
                  <a:pt x="2578" y="844"/>
                </a:moveTo>
                <a:lnTo>
                  <a:pt x="2578" y="844"/>
                </a:lnTo>
                <a:lnTo>
                  <a:pt x="2766" y="844"/>
                </a:lnTo>
                <a:lnTo>
                  <a:pt x="2804" y="842"/>
                </a:lnTo>
                <a:lnTo>
                  <a:pt x="2838" y="838"/>
                </a:lnTo>
                <a:lnTo>
                  <a:pt x="2870" y="830"/>
                </a:lnTo>
                <a:lnTo>
                  <a:pt x="2900" y="820"/>
                </a:lnTo>
                <a:lnTo>
                  <a:pt x="2924" y="810"/>
                </a:lnTo>
                <a:lnTo>
                  <a:pt x="2948" y="796"/>
                </a:lnTo>
                <a:lnTo>
                  <a:pt x="2968" y="780"/>
                </a:lnTo>
                <a:lnTo>
                  <a:pt x="2986" y="762"/>
                </a:lnTo>
                <a:lnTo>
                  <a:pt x="3002" y="742"/>
                </a:lnTo>
                <a:lnTo>
                  <a:pt x="3014" y="722"/>
                </a:lnTo>
                <a:lnTo>
                  <a:pt x="3026" y="702"/>
                </a:lnTo>
                <a:lnTo>
                  <a:pt x="3034" y="680"/>
                </a:lnTo>
                <a:lnTo>
                  <a:pt x="3040" y="658"/>
                </a:lnTo>
                <a:lnTo>
                  <a:pt x="3046" y="634"/>
                </a:lnTo>
                <a:lnTo>
                  <a:pt x="3048" y="612"/>
                </a:lnTo>
                <a:lnTo>
                  <a:pt x="3048" y="590"/>
                </a:lnTo>
                <a:lnTo>
                  <a:pt x="3048" y="566"/>
                </a:lnTo>
                <a:lnTo>
                  <a:pt x="3046" y="544"/>
                </a:lnTo>
                <a:lnTo>
                  <a:pt x="3040" y="520"/>
                </a:lnTo>
                <a:lnTo>
                  <a:pt x="3034" y="498"/>
                </a:lnTo>
                <a:lnTo>
                  <a:pt x="3026" y="476"/>
                </a:lnTo>
                <a:lnTo>
                  <a:pt x="3014" y="456"/>
                </a:lnTo>
                <a:lnTo>
                  <a:pt x="3002" y="436"/>
                </a:lnTo>
                <a:lnTo>
                  <a:pt x="2986" y="416"/>
                </a:lnTo>
                <a:lnTo>
                  <a:pt x="2968" y="398"/>
                </a:lnTo>
                <a:lnTo>
                  <a:pt x="2948" y="382"/>
                </a:lnTo>
                <a:lnTo>
                  <a:pt x="2924" y="370"/>
                </a:lnTo>
                <a:lnTo>
                  <a:pt x="2900" y="358"/>
                </a:lnTo>
                <a:lnTo>
                  <a:pt x="2870" y="348"/>
                </a:lnTo>
                <a:lnTo>
                  <a:pt x="2838" y="340"/>
                </a:lnTo>
                <a:lnTo>
                  <a:pt x="2804" y="336"/>
                </a:lnTo>
                <a:lnTo>
                  <a:pt x="2766" y="334"/>
                </a:lnTo>
                <a:lnTo>
                  <a:pt x="2578" y="334"/>
                </a:lnTo>
                <a:lnTo>
                  <a:pt x="2538" y="336"/>
                </a:lnTo>
                <a:lnTo>
                  <a:pt x="2502" y="340"/>
                </a:lnTo>
                <a:lnTo>
                  <a:pt x="2470" y="348"/>
                </a:lnTo>
                <a:lnTo>
                  <a:pt x="2440" y="358"/>
                </a:lnTo>
                <a:lnTo>
                  <a:pt x="2414" y="370"/>
                </a:lnTo>
                <a:lnTo>
                  <a:pt x="2390" y="384"/>
                </a:lnTo>
                <a:lnTo>
                  <a:pt x="2370" y="402"/>
                </a:lnTo>
                <a:lnTo>
                  <a:pt x="2352" y="418"/>
                </a:lnTo>
                <a:lnTo>
                  <a:pt x="2338" y="438"/>
                </a:lnTo>
                <a:lnTo>
                  <a:pt x="2326" y="458"/>
                </a:lnTo>
                <a:lnTo>
                  <a:pt x="2314" y="480"/>
                </a:lnTo>
                <a:lnTo>
                  <a:pt x="2306" y="500"/>
                </a:lnTo>
                <a:lnTo>
                  <a:pt x="2300" y="524"/>
                </a:lnTo>
                <a:lnTo>
                  <a:pt x="2296" y="546"/>
                </a:lnTo>
                <a:lnTo>
                  <a:pt x="2294" y="568"/>
                </a:lnTo>
                <a:lnTo>
                  <a:pt x="2294" y="590"/>
                </a:lnTo>
                <a:lnTo>
                  <a:pt x="2294" y="608"/>
                </a:lnTo>
                <a:lnTo>
                  <a:pt x="2296" y="630"/>
                </a:lnTo>
                <a:lnTo>
                  <a:pt x="2300" y="650"/>
                </a:lnTo>
                <a:lnTo>
                  <a:pt x="2306" y="672"/>
                </a:lnTo>
                <a:lnTo>
                  <a:pt x="2314" y="694"/>
                </a:lnTo>
                <a:lnTo>
                  <a:pt x="2324" y="714"/>
                </a:lnTo>
                <a:lnTo>
                  <a:pt x="2336" y="736"/>
                </a:lnTo>
                <a:lnTo>
                  <a:pt x="2350" y="754"/>
                </a:lnTo>
                <a:lnTo>
                  <a:pt x="2368" y="774"/>
                </a:lnTo>
                <a:lnTo>
                  <a:pt x="2388" y="790"/>
                </a:lnTo>
                <a:lnTo>
                  <a:pt x="2412" y="806"/>
                </a:lnTo>
                <a:lnTo>
                  <a:pt x="2438" y="818"/>
                </a:lnTo>
                <a:lnTo>
                  <a:pt x="2468" y="830"/>
                </a:lnTo>
                <a:lnTo>
                  <a:pt x="2500" y="838"/>
                </a:lnTo>
                <a:lnTo>
                  <a:pt x="2538" y="842"/>
                </a:lnTo>
                <a:lnTo>
                  <a:pt x="2578" y="84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8753F876-5EC4-463B-B8A3-59483AFA3C6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307716" y="6628414"/>
            <a:ext cx="142026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Company Confidential © 2022</a:t>
            </a:r>
          </a:p>
        </p:txBody>
      </p:sp>
    </p:spTree>
    <p:extLst>
      <p:ext uri="{BB962C8B-B14F-4D97-AF65-F5344CB8AC3E}">
        <p14:creationId xmlns:p14="http://schemas.microsoft.com/office/powerpoint/2010/main" val="2090936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867361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foot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5588" y="6368860"/>
            <a:ext cx="1211870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Note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0615632" y="6368860"/>
            <a:ext cx="1311256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Source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442913" y="1052513"/>
            <a:ext cx="11483975" cy="5114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590649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2913" y="91781"/>
            <a:ext cx="11483975" cy="8223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5"/>
          </p:nvPr>
        </p:nvSpPr>
        <p:spPr>
          <a:xfrm>
            <a:off x="442913" y="1052513"/>
            <a:ext cx="5688000" cy="5114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6"/>
          </p:nvPr>
        </p:nvSpPr>
        <p:spPr>
          <a:xfrm>
            <a:off x="6238888" y="1052513"/>
            <a:ext cx="5688000" cy="5114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416438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Foot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5588" y="6368860"/>
            <a:ext cx="1211870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Note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0615632" y="6368860"/>
            <a:ext cx="1311256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Source styles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7"/>
          </p:nvPr>
        </p:nvSpPr>
        <p:spPr>
          <a:xfrm>
            <a:off x="442913" y="1052513"/>
            <a:ext cx="5688000" cy="5114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8"/>
          </p:nvPr>
        </p:nvSpPr>
        <p:spPr>
          <a:xfrm>
            <a:off x="6238888" y="1052513"/>
            <a:ext cx="5688000" cy="5114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79324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171B1-55C5-4FE8-8C38-E8544B92F744}" type="datetimeFigureOut">
              <a:rPr lang="tr-TR" smtClean="0"/>
              <a:t>26.04.2025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071B-3DF6-4A64-A864-9F9047AAAF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40040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442913" y="1052513"/>
            <a:ext cx="6480000" cy="5114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38324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(Foot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5588" y="6368860"/>
            <a:ext cx="1211870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Note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0615632" y="6368860"/>
            <a:ext cx="1311256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Source styles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/>
          </p:nvPr>
        </p:nvSpPr>
        <p:spPr>
          <a:xfrm>
            <a:off x="442913" y="1052513"/>
            <a:ext cx="6480000" cy="5114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754656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2913" y="91781"/>
            <a:ext cx="11483975" cy="8223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6"/>
          </p:nvPr>
        </p:nvSpPr>
        <p:spPr>
          <a:xfrm>
            <a:off x="5446888" y="1052513"/>
            <a:ext cx="6480000" cy="5114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197409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ight (Foot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5588" y="6368860"/>
            <a:ext cx="1211870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Note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0615632" y="6368860"/>
            <a:ext cx="1311256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Source styles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6"/>
          </p:nvPr>
        </p:nvSpPr>
        <p:spPr>
          <a:xfrm>
            <a:off x="5446888" y="1052513"/>
            <a:ext cx="6480000" cy="5114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414074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932884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Foot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5588" y="6368860"/>
            <a:ext cx="1211870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Note styles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0615632" y="6368860"/>
            <a:ext cx="1311256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Source styles</a:t>
            </a:r>
          </a:p>
        </p:txBody>
      </p:sp>
    </p:spTree>
    <p:extLst>
      <p:ext uri="{BB962C8B-B14F-4D97-AF65-F5344CB8AC3E}">
        <p14:creationId xmlns:p14="http://schemas.microsoft.com/office/powerpoint/2010/main" val="3991442690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405819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527051" y="2195214"/>
            <a:ext cx="5921374" cy="2220218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4000" cap="all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527051" y="4480694"/>
            <a:ext cx="5921374" cy="432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65671" y="-1"/>
            <a:ext cx="4726329" cy="685800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 bwMode="auto">
          <a:xfrm>
            <a:off x="6868160" y="0"/>
            <a:ext cx="2153920" cy="6858000"/>
          </a:xfrm>
          <a:prstGeom prst="rect">
            <a:avLst/>
          </a:prstGeom>
          <a:gradFill flip="none" rotWithShape="1">
            <a:gsLst>
              <a:gs pos="1205">
                <a:schemeClr val="bg1">
                  <a:alpha val="28000"/>
                </a:schemeClr>
              </a:gs>
              <a:gs pos="29000">
                <a:schemeClr val="bg1">
                  <a:alpha val="37000"/>
                </a:schemeClr>
              </a:gs>
              <a:gs pos="91000">
                <a:schemeClr val="bg1"/>
              </a:gs>
              <a:gs pos="60000">
                <a:schemeClr val="bg1">
                  <a:alpha val="64000"/>
                </a:schemeClr>
              </a:gs>
            </a:gsLst>
            <a:lin ang="10800000" scaled="1"/>
            <a:tileRect/>
          </a:gradFill>
          <a:ln w="28575" cap="sq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gray">
          <a:xfrm>
            <a:off x="6360100" y="1530350"/>
            <a:ext cx="167216" cy="3797300"/>
          </a:xfrm>
          <a:custGeom>
            <a:avLst/>
            <a:gdLst>
              <a:gd name="T0" fmla="*/ 0 w 94692"/>
              <a:gd name="T1" fmla="*/ 0 h 3865545"/>
              <a:gd name="T2" fmla="*/ 0 w 94692"/>
              <a:gd name="T3" fmla="*/ 0 h 3865545"/>
              <a:gd name="T4" fmla="*/ 124765 w 94692"/>
              <a:gd name="T5" fmla="*/ 0 h 3865545"/>
              <a:gd name="T6" fmla="*/ 124765 w 94692"/>
              <a:gd name="T7" fmla="*/ 3797010 h 3865545"/>
              <a:gd name="T8" fmla="*/ 0 w 94692"/>
              <a:gd name="T9" fmla="*/ 3797010 h 3865545"/>
              <a:gd name="T10" fmla="*/ 0 w 94692"/>
              <a:gd name="T11" fmla="*/ 3797010 h 38655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4692" h="3865545">
                <a:moveTo>
                  <a:pt x="0" y="0"/>
                </a:moveTo>
                <a:lnTo>
                  <a:pt x="0" y="0"/>
                </a:lnTo>
                <a:lnTo>
                  <a:pt x="94692" y="0"/>
                </a:lnTo>
                <a:lnTo>
                  <a:pt x="94692" y="3865545"/>
                </a:lnTo>
                <a:lnTo>
                  <a:pt x="0" y="3865545"/>
                </a:lnTo>
              </a:path>
            </a:pathLst>
          </a:custGeom>
          <a:noFill/>
          <a:ln w="25400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632812" y="405115"/>
            <a:ext cx="1847981" cy="320374"/>
          </a:xfrm>
          <a:custGeom>
            <a:avLst/>
            <a:gdLst>
              <a:gd name="T0" fmla="*/ 2147483647 w 5472"/>
              <a:gd name="T1" fmla="*/ 2147483647 h 952"/>
              <a:gd name="T2" fmla="*/ 2147483647 w 5472"/>
              <a:gd name="T3" fmla="*/ 2147483647 h 952"/>
              <a:gd name="T4" fmla="*/ 2147483647 w 5472"/>
              <a:gd name="T5" fmla="*/ 2147483647 h 952"/>
              <a:gd name="T6" fmla="*/ 2147483647 w 5472"/>
              <a:gd name="T7" fmla="*/ 2147483647 h 952"/>
              <a:gd name="T8" fmla="*/ 2147483647 w 5472"/>
              <a:gd name="T9" fmla="*/ 2147483647 h 952"/>
              <a:gd name="T10" fmla="*/ 2147483647 w 5472"/>
              <a:gd name="T11" fmla="*/ 2147483647 h 952"/>
              <a:gd name="T12" fmla="*/ 2147483647 w 5472"/>
              <a:gd name="T13" fmla="*/ 2147483647 h 952"/>
              <a:gd name="T14" fmla="*/ 2147483647 w 5472"/>
              <a:gd name="T15" fmla="*/ 2147483647 h 952"/>
              <a:gd name="T16" fmla="*/ 2147483647 w 5472"/>
              <a:gd name="T17" fmla="*/ 2147483647 h 952"/>
              <a:gd name="T18" fmla="*/ 2147483647 w 5472"/>
              <a:gd name="T19" fmla="*/ 2147483647 h 952"/>
              <a:gd name="T20" fmla="*/ 2147483647 w 5472"/>
              <a:gd name="T21" fmla="*/ 2147483647 h 952"/>
              <a:gd name="T22" fmla="*/ 2147483647 w 5472"/>
              <a:gd name="T23" fmla="*/ 2147483647 h 952"/>
              <a:gd name="T24" fmla="*/ 2147483647 w 5472"/>
              <a:gd name="T25" fmla="*/ 2147483647 h 952"/>
              <a:gd name="T26" fmla="*/ 2147483647 w 5472"/>
              <a:gd name="T27" fmla="*/ 2147483647 h 952"/>
              <a:gd name="T28" fmla="*/ 2147483647 w 5472"/>
              <a:gd name="T29" fmla="*/ 2147483647 h 952"/>
              <a:gd name="T30" fmla="*/ 2147483647 w 5472"/>
              <a:gd name="T31" fmla="*/ 2147483647 h 952"/>
              <a:gd name="T32" fmla="*/ 2147483647 w 5472"/>
              <a:gd name="T33" fmla="*/ 2147483647 h 952"/>
              <a:gd name="T34" fmla="*/ 2147483647 w 5472"/>
              <a:gd name="T35" fmla="*/ 2147483647 h 952"/>
              <a:gd name="T36" fmla="*/ 2147483647 w 5472"/>
              <a:gd name="T37" fmla="*/ 2147483647 h 952"/>
              <a:gd name="T38" fmla="*/ 2147483647 w 5472"/>
              <a:gd name="T39" fmla="*/ 2147483647 h 952"/>
              <a:gd name="T40" fmla="*/ 2147483647 w 5472"/>
              <a:gd name="T41" fmla="*/ 2147483647 h 952"/>
              <a:gd name="T42" fmla="*/ 2147483647 w 5472"/>
              <a:gd name="T43" fmla="*/ 2147483647 h 952"/>
              <a:gd name="T44" fmla="*/ 2147483647 w 5472"/>
              <a:gd name="T45" fmla="*/ 2147483647 h 952"/>
              <a:gd name="T46" fmla="*/ 2147483647 w 5472"/>
              <a:gd name="T47" fmla="*/ 2147483647 h 952"/>
              <a:gd name="T48" fmla="*/ 2147483647 w 5472"/>
              <a:gd name="T49" fmla="*/ 2147483647 h 952"/>
              <a:gd name="T50" fmla="*/ 2147483647 w 5472"/>
              <a:gd name="T51" fmla="*/ 2147483647 h 952"/>
              <a:gd name="T52" fmla="*/ 2147483647 w 5472"/>
              <a:gd name="T53" fmla="*/ 2147483647 h 952"/>
              <a:gd name="T54" fmla="*/ 2147483647 w 5472"/>
              <a:gd name="T55" fmla="*/ 2147483647 h 952"/>
              <a:gd name="T56" fmla="*/ 2147483647 w 5472"/>
              <a:gd name="T57" fmla="*/ 2147483647 h 952"/>
              <a:gd name="T58" fmla="*/ 2147483647 w 5472"/>
              <a:gd name="T59" fmla="*/ 2147483647 h 952"/>
              <a:gd name="T60" fmla="*/ 2147483647 w 5472"/>
              <a:gd name="T61" fmla="*/ 2147483647 h 952"/>
              <a:gd name="T62" fmla="*/ 2147483647 w 5472"/>
              <a:gd name="T63" fmla="*/ 2147483647 h 952"/>
              <a:gd name="T64" fmla="*/ 2147483647 w 5472"/>
              <a:gd name="T65" fmla="*/ 2147483647 h 952"/>
              <a:gd name="T66" fmla="*/ 2147483647 w 5472"/>
              <a:gd name="T67" fmla="*/ 2147483647 h 952"/>
              <a:gd name="T68" fmla="*/ 2147483647 w 5472"/>
              <a:gd name="T69" fmla="*/ 2147483647 h 952"/>
              <a:gd name="T70" fmla="*/ 2147483647 w 5472"/>
              <a:gd name="T71" fmla="*/ 2147483647 h 952"/>
              <a:gd name="T72" fmla="*/ 2147483647 w 5472"/>
              <a:gd name="T73" fmla="*/ 2147483647 h 952"/>
              <a:gd name="T74" fmla="*/ 2147483647 w 5472"/>
              <a:gd name="T75" fmla="*/ 2147483647 h 952"/>
              <a:gd name="T76" fmla="*/ 2147483647 w 5472"/>
              <a:gd name="T77" fmla="*/ 2147483647 h 952"/>
              <a:gd name="T78" fmla="*/ 2147483647 w 5472"/>
              <a:gd name="T79" fmla="*/ 2147483647 h 952"/>
              <a:gd name="T80" fmla="*/ 2147483647 w 5472"/>
              <a:gd name="T81" fmla="*/ 2147483647 h 952"/>
              <a:gd name="T82" fmla="*/ 2147483647 w 5472"/>
              <a:gd name="T83" fmla="*/ 0 h 952"/>
              <a:gd name="T84" fmla="*/ 2147483647 w 5472"/>
              <a:gd name="T85" fmla="*/ 2147483647 h 952"/>
              <a:gd name="T86" fmla="*/ 2147483647 w 5472"/>
              <a:gd name="T87" fmla="*/ 2147483647 h 952"/>
              <a:gd name="T88" fmla="*/ 2147483647 w 5472"/>
              <a:gd name="T89" fmla="*/ 2147483647 h 952"/>
              <a:gd name="T90" fmla="*/ 2147483647 w 5472"/>
              <a:gd name="T91" fmla="*/ 2147483647 h 952"/>
              <a:gd name="T92" fmla="*/ 2147483647 w 5472"/>
              <a:gd name="T93" fmla="*/ 2147483647 h 952"/>
              <a:gd name="T94" fmla="*/ 2147483647 w 5472"/>
              <a:gd name="T95" fmla="*/ 2147483647 h 952"/>
              <a:gd name="T96" fmla="*/ 2147483647 w 5472"/>
              <a:gd name="T97" fmla="*/ 2147483647 h 952"/>
              <a:gd name="T98" fmla="*/ 2147483647 w 5472"/>
              <a:gd name="T99" fmla="*/ 2147483647 h 952"/>
              <a:gd name="T100" fmla="*/ 2147483647 w 5472"/>
              <a:gd name="T101" fmla="*/ 2147483647 h 952"/>
              <a:gd name="T102" fmla="*/ 2147483647 w 5472"/>
              <a:gd name="T103" fmla="*/ 2147483647 h 952"/>
              <a:gd name="T104" fmla="*/ 2147483647 w 5472"/>
              <a:gd name="T105" fmla="*/ 2147483647 h 952"/>
              <a:gd name="T106" fmla="*/ 2147483647 w 5472"/>
              <a:gd name="T107" fmla="*/ 2147483647 h 952"/>
              <a:gd name="T108" fmla="*/ 2147483647 w 5472"/>
              <a:gd name="T109" fmla="*/ 0 h 952"/>
              <a:gd name="T110" fmla="*/ 2147483647 w 5472"/>
              <a:gd name="T111" fmla="*/ 2147483647 h 952"/>
              <a:gd name="T112" fmla="*/ 2147483647 w 5472"/>
              <a:gd name="T113" fmla="*/ 2147483647 h 952"/>
              <a:gd name="T114" fmla="*/ 2147483647 w 5472"/>
              <a:gd name="T115" fmla="*/ 2147483647 h 952"/>
              <a:gd name="T116" fmla="*/ 2147483647 w 5472"/>
              <a:gd name="T117" fmla="*/ 2147483647 h 952"/>
              <a:gd name="T118" fmla="*/ 2147483647 w 5472"/>
              <a:gd name="T119" fmla="*/ 2147483647 h 952"/>
              <a:gd name="T120" fmla="*/ 2147483647 w 5472"/>
              <a:gd name="T121" fmla="*/ 2147483647 h 952"/>
              <a:gd name="T122" fmla="*/ 2147483647 w 5472"/>
              <a:gd name="T123" fmla="*/ 2147483647 h 95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472" h="952">
                <a:moveTo>
                  <a:pt x="5454" y="922"/>
                </a:moveTo>
                <a:lnTo>
                  <a:pt x="5454" y="922"/>
                </a:lnTo>
                <a:lnTo>
                  <a:pt x="5452" y="902"/>
                </a:lnTo>
                <a:lnTo>
                  <a:pt x="5448" y="886"/>
                </a:lnTo>
                <a:lnTo>
                  <a:pt x="5440" y="872"/>
                </a:lnTo>
                <a:lnTo>
                  <a:pt x="5430" y="862"/>
                </a:lnTo>
                <a:lnTo>
                  <a:pt x="5418" y="854"/>
                </a:lnTo>
                <a:lnTo>
                  <a:pt x="5402" y="848"/>
                </a:lnTo>
                <a:lnTo>
                  <a:pt x="5384" y="844"/>
                </a:lnTo>
                <a:lnTo>
                  <a:pt x="5364" y="844"/>
                </a:lnTo>
                <a:lnTo>
                  <a:pt x="4946" y="844"/>
                </a:lnTo>
                <a:lnTo>
                  <a:pt x="4910" y="842"/>
                </a:lnTo>
                <a:lnTo>
                  <a:pt x="4878" y="838"/>
                </a:lnTo>
                <a:lnTo>
                  <a:pt x="4848" y="832"/>
                </a:lnTo>
                <a:lnTo>
                  <a:pt x="4820" y="824"/>
                </a:lnTo>
                <a:lnTo>
                  <a:pt x="4796" y="814"/>
                </a:lnTo>
                <a:lnTo>
                  <a:pt x="4774" y="800"/>
                </a:lnTo>
                <a:lnTo>
                  <a:pt x="4754" y="788"/>
                </a:lnTo>
                <a:lnTo>
                  <a:pt x="4738" y="772"/>
                </a:lnTo>
                <a:lnTo>
                  <a:pt x="4722" y="756"/>
                </a:lnTo>
                <a:lnTo>
                  <a:pt x="4710" y="740"/>
                </a:lnTo>
                <a:lnTo>
                  <a:pt x="4698" y="724"/>
                </a:lnTo>
                <a:lnTo>
                  <a:pt x="4690" y="706"/>
                </a:lnTo>
                <a:lnTo>
                  <a:pt x="4682" y="688"/>
                </a:lnTo>
                <a:lnTo>
                  <a:pt x="4676" y="672"/>
                </a:lnTo>
                <a:lnTo>
                  <a:pt x="4674" y="654"/>
                </a:lnTo>
                <a:lnTo>
                  <a:pt x="4670" y="638"/>
                </a:lnTo>
                <a:lnTo>
                  <a:pt x="5252" y="638"/>
                </a:lnTo>
                <a:lnTo>
                  <a:pt x="5282" y="636"/>
                </a:lnTo>
                <a:lnTo>
                  <a:pt x="5310" y="632"/>
                </a:lnTo>
                <a:lnTo>
                  <a:pt x="5336" y="626"/>
                </a:lnTo>
                <a:lnTo>
                  <a:pt x="5358" y="618"/>
                </a:lnTo>
                <a:lnTo>
                  <a:pt x="5378" y="608"/>
                </a:lnTo>
                <a:lnTo>
                  <a:pt x="5396" y="596"/>
                </a:lnTo>
                <a:lnTo>
                  <a:pt x="5412" y="582"/>
                </a:lnTo>
                <a:lnTo>
                  <a:pt x="5426" y="568"/>
                </a:lnTo>
                <a:lnTo>
                  <a:pt x="5438" y="552"/>
                </a:lnTo>
                <a:lnTo>
                  <a:pt x="5448" y="536"/>
                </a:lnTo>
                <a:lnTo>
                  <a:pt x="5456" y="518"/>
                </a:lnTo>
                <a:lnTo>
                  <a:pt x="5462" y="502"/>
                </a:lnTo>
                <a:lnTo>
                  <a:pt x="5466" y="486"/>
                </a:lnTo>
                <a:lnTo>
                  <a:pt x="5470" y="468"/>
                </a:lnTo>
                <a:lnTo>
                  <a:pt x="5472" y="452"/>
                </a:lnTo>
                <a:lnTo>
                  <a:pt x="5472" y="438"/>
                </a:lnTo>
                <a:lnTo>
                  <a:pt x="5472" y="422"/>
                </a:lnTo>
                <a:lnTo>
                  <a:pt x="5470" y="404"/>
                </a:lnTo>
                <a:lnTo>
                  <a:pt x="5466" y="388"/>
                </a:lnTo>
                <a:lnTo>
                  <a:pt x="5460" y="370"/>
                </a:lnTo>
                <a:lnTo>
                  <a:pt x="5454" y="354"/>
                </a:lnTo>
                <a:lnTo>
                  <a:pt x="5446" y="336"/>
                </a:lnTo>
                <a:lnTo>
                  <a:pt x="5436" y="320"/>
                </a:lnTo>
                <a:lnTo>
                  <a:pt x="5424" y="306"/>
                </a:lnTo>
                <a:lnTo>
                  <a:pt x="5410" y="292"/>
                </a:lnTo>
                <a:lnTo>
                  <a:pt x="5394" y="278"/>
                </a:lnTo>
                <a:lnTo>
                  <a:pt x="5376" y="266"/>
                </a:lnTo>
                <a:lnTo>
                  <a:pt x="5356" y="256"/>
                </a:lnTo>
                <a:lnTo>
                  <a:pt x="5334" y="248"/>
                </a:lnTo>
                <a:lnTo>
                  <a:pt x="5310" y="242"/>
                </a:lnTo>
                <a:lnTo>
                  <a:pt x="5282" y="238"/>
                </a:lnTo>
                <a:lnTo>
                  <a:pt x="5252" y="236"/>
                </a:lnTo>
                <a:lnTo>
                  <a:pt x="4938" y="236"/>
                </a:lnTo>
                <a:lnTo>
                  <a:pt x="4886" y="238"/>
                </a:lnTo>
                <a:lnTo>
                  <a:pt x="4840" y="246"/>
                </a:lnTo>
                <a:lnTo>
                  <a:pt x="4796" y="256"/>
                </a:lnTo>
                <a:lnTo>
                  <a:pt x="4758" y="270"/>
                </a:lnTo>
                <a:lnTo>
                  <a:pt x="4724" y="286"/>
                </a:lnTo>
                <a:lnTo>
                  <a:pt x="4692" y="306"/>
                </a:lnTo>
                <a:lnTo>
                  <a:pt x="4664" y="328"/>
                </a:lnTo>
                <a:lnTo>
                  <a:pt x="4640" y="354"/>
                </a:lnTo>
                <a:lnTo>
                  <a:pt x="4620" y="380"/>
                </a:lnTo>
                <a:lnTo>
                  <a:pt x="4602" y="408"/>
                </a:lnTo>
                <a:lnTo>
                  <a:pt x="4588" y="438"/>
                </a:lnTo>
                <a:lnTo>
                  <a:pt x="4578" y="468"/>
                </a:lnTo>
                <a:lnTo>
                  <a:pt x="4568" y="498"/>
                </a:lnTo>
                <a:lnTo>
                  <a:pt x="4562" y="528"/>
                </a:lnTo>
                <a:lnTo>
                  <a:pt x="4560" y="560"/>
                </a:lnTo>
                <a:lnTo>
                  <a:pt x="4558" y="590"/>
                </a:lnTo>
                <a:lnTo>
                  <a:pt x="4560" y="622"/>
                </a:lnTo>
                <a:lnTo>
                  <a:pt x="4564" y="654"/>
                </a:lnTo>
                <a:lnTo>
                  <a:pt x="4570" y="686"/>
                </a:lnTo>
                <a:lnTo>
                  <a:pt x="4578" y="718"/>
                </a:lnTo>
                <a:lnTo>
                  <a:pt x="4592" y="748"/>
                </a:lnTo>
                <a:lnTo>
                  <a:pt x="4606" y="778"/>
                </a:lnTo>
                <a:lnTo>
                  <a:pt x="4624" y="804"/>
                </a:lnTo>
                <a:lnTo>
                  <a:pt x="4646" y="830"/>
                </a:lnTo>
                <a:lnTo>
                  <a:pt x="4670" y="854"/>
                </a:lnTo>
                <a:lnTo>
                  <a:pt x="4698" y="876"/>
                </a:lnTo>
                <a:lnTo>
                  <a:pt x="4728" y="896"/>
                </a:lnTo>
                <a:lnTo>
                  <a:pt x="4764" y="912"/>
                </a:lnTo>
                <a:lnTo>
                  <a:pt x="4802" y="924"/>
                </a:lnTo>
                <a:lnTo>
                  <a:pt x="4842" y="934"/>
                </a:lnTo>
                <a:lnTo>
                  <a:pt x="4888" y="940"/>
                </a:lnTo>
                <a:lnTo>
                  <a:pt x="4938" y="942"/>
                </a:lnTo>
                <a:lnTo>
                  <a:pt x="5454" y="942"/>
                </a:lnTo>
                <a:lnTo>
                  <a:pt x="5454" y="922"/>
                </a:lnTo>
                <a:close/>
                <a:moveTo>
                  <a:pt x="4946" y="334"/>
                </a:moveTo>
                <a:lnTo>
                  <a:pt x="4946" y="334"/>
                </a:lnTo>
                <a:lnTo>
                  <a:pt x="5238" y="334"/>
                </a:lnTo>
                <a:lnTo>
                  <a:pt x="5256" y="336"/>
                </a:lnTo>
                <a:lnTo>
                  <a:pt x="5272" y="338"/>
                </a:lnTo>
                <a:lnTo>
                  <a:pt x="5286" y="340"/>
                </a:lnTo>
                <a:lnTo>
                  <a:pt x="5300" y="344"/>
                </a:lnTo>
                <a:lnTo>
                  <a:pt x="5312" y="350"/>
                </a:lnTo>
                <a:lnTo>
                  <a:pt x="5322" y="356"/>
                </a:lnTo>
                <a:lnTo>
                  <a:pt x="5330" y="364"/>
                </a:lnTo>
                <a:lnTo>
                  <a:pt x="5338" y="370"/>
                </a:lnTo>
                <a:lnTo>
                  <a:pt x="5350" y="388"/>
                </a:lnTo>
                <a:lnTo>
                  <a:pt x="5358" y="404"/>
                </a:lnTo>
                <a:lnTo>
                  <a:pt x="5362" y="422"/>
                </a:lnTo>
                <a:lnTo>
                  <a:pt x="5362" y="438"/>
                </a:lnTo>
                <a:lnTo>
                  <a:pt x="5362" y="452"/>
                </a:lnTo>
                <a:lnTo>
                  <a:pt x="5358" y="468"/>
                </a:lnTo>
                <a:lnTo>
                  <a:pt x="5350" y="486"/>
                </a:lnTo>
                <a:lnTo>
                  <a:pt x="5338" y="502"/>
                </a:lnTo>
                <a:lnTo>
                  <a:pt x="5332" y="510"/>
                </a:lnTo>
                <a:lnTo>
                  <a:pt x="5322" y="518"/>
                </a:lnTo>
                <a:lnTo>
                  <a:pt x="5312" y="524"/>
                </a:lnTo>
                <a:lnTo>
                  <a:pt x="5300" y="530"/>
                </a:lnTo>
                <a:lnTo>
                  <a:pt x="5288" y="534"/>
                </a:lnTo>
                <a:lnTo>
                  <a:pt x="5272" y="538"/>
                </a:lnTo>
                <a:lnTo>
                  <a:pt x="5256" y="540"/>
                </a:lnTo>
                <a:lnTo>
                  <a:pt x="5238" y="540"/>
                </a:lnTo>
                <a:lnTo>
                  <a:pt x="4670" y="540"/>
                </a:lnTo>
                <a:lnTo>
                  <a:pt x="4676" y="512"/>
                </a:lnTo>
                <a:lnTo>
                  <a:pt x="4680" y="496"/>
                </a:lnTo>
                <a:lnTo>
                  <a:pt x="4688" y="478"/>
                </a:lnTo>
                <a:lnTo>
                  <a:pt x="4696" y="462"/>
                </a:lnTo>
                <a:lnTo>
                  <a:pt x="4706" y="444"/>
                </a:lnTo>
                <a:lnTo>
                  <a:pt x="4718" y="428"/>
                </a:lnTo>
                <a:lnTo>
                  <a:pt x="4732" y="412"/>
                </a:lnTo>
                <a:lnTo>
                  <a:pt x="4750" y="396"/>
                </a:lnTo>
                <a:lnTo>
                  <a:pt x="4768" y="382"/>
                </a:lnTo>
                <a:lnTo>
                  <a:pt x="4790" y="368"/>
                </a:lnTo>
                <a:lnTo>
                  <a:pt x="4816" y="356"/>
                </a:lnTo>
                <a:lnTo>
                  <a:pt x="4844" y="348"/>
                </a:lnTo>
                <a:lnTo>
                  <a:pt x="4874" y="340"/>
                </a:lnTo>
                <a:lnTo>
                  <a:pt x="4908" y="336"/>
                </a:lnTo>
                <a:lnTo>
                  <a:pt x="4946" y="334"/>
                </a:lnTo>
                <a:close/>
                <a:moveTo>
                  <a:pt x="3760" y="898"/>
                </a:moveTo>
                <a:lnTo>
                  <a:pt x="3760" y="898"/>
                </a:lnTo>
                <a:lnTo>
                  <a:pt x="3740" y="924"/>
                </a:lnTo>
                <a:lnTo>
                  <a:pt x="3730" y="932"/>
                </a:lnTo>
                <a:lnTo>
                  <a:pt x="3720" y="940"/>
                </a:lnTo>
                <a:lnTo>
                  <a:pt x="3712" y="946"/>
                </a:lnTo>
                <a:lnTo>
                  <a:pt x="3702" y="950"/>
                </a:lnTo>
                <a:lnTo>
                  <a:pt x="3694" y="952"/>
                </a:lnTo>
                <a:lnTo>
                  <a:pt x="3684" y="952"/>
                </a:lnTo>
                <a:lnTo>
                  <a:pt x="3670" y="952"/>
                </a:lnTo>
                <a:lnTo>
                  <a:pt x="3660" y="948"/>
                </a:lnTo>
                <a:lnTo>
                  <a:pt x="3650" y="944"/>
                </a:lnTo>
                <a:lnTo>
                  <a:pt x="3642" y="938"/>
                </a:lnTo>
                <a:lnTo>
                  <a:pt x="3634" y="930"/>
                </a:lnTo>
                <a:lnTo>
                  <a:pt x="3624" y="920"/>
                </a:lnTo>
                <a:lnTo>
                  <a:pt x="3606" y="898"/>
                </a:lnTo>
                <a:lnTo>
                  <a:pt x="3124" y="236"/>
                </a:lnTo>
                <a:lnTo>
                  <a:pt x="3188" y="236"/>
                </a:lnTo>
                <a:lnTo>
                  <a:pt x="3212" y="238"/>
                </a:lnTo>
                <a:lnTo>
                  <a:pt x="3232" y="240"/>
                </a:lnTo>
                <a:lnTo>
                  <a:pt x="3250" y="246"/>
                </a:lnTo>
                <a:lnTo>
                  <a:pt x="3264" y="254"/>
                </a:lnTo>
                <a:lnTo>
                  <a:pt x="3276" y="264"/>
                </a:lnTo>
                <a:lnTo>
                  <a:pt x="3286" y="274"/>
                </a:lnTo>
                <a:lnTo>
                  <a:pt x="3308" y="302"/>
                </a:lnTo>
                <a:lnTo>
                  <a:pt x="3686" y="836"/>
                </a:lnTo>
                <a:lnTo>
                  <a:pt x="4066" y="300"/>
                </a:lnTo>
                <a:lnTo>
                  <a:pt x="4086" y="274"/>
                </a:lnTo>
                <a:lnTo>
                  <a:pt x="4098" y="262"/>
                </a:lnTo>
                <a:lnTo>
                  <a:pt x="4110" y="254"/>
                </a:lnTo>
                <a:lnTo>
                  <a:pt x="4124" y="246"/>
                </a:lnTo>
                <a:lnTo>
                  <a:pt x="4140" y="240"/>
                </a:lnTo>
                <a:lnTo>
                  <a:pt x="4160" y="238"/>
                </a:lnTo>
                <a:lnTo>
                  <a:pt x="4184" y="236"/>
                </a:lnTo>
                <a:lnTo>
                  <a:pt x="4242" y="236"/>
                </a:lnTo>
                <a:lnTo>
                  <a:pt x="3760" y="898"/>
                </a:lnTo>
                <a:close/>
                <a:moveTo>
                  <a:pt x="1002" y="942"/>
                </a:moveTo>
                <a:lnTo>
                  <a:pt x="1002" y="942"/>
                </a:lnTo>
                <a:lnTo>
                  <a:pt x="986" y="940"/>
                </a:lnTo>
                <a:lnTo>
                  <a:pt x="972" y="938"/>
                </a:lnTo>
                <a:lnTo>
                  <a:pt x="960" y="932"/>
                </a:lnTo>
                <a:lnTo>
                  <a:pt x="948" y="926"/>
                </a:lnTo>
                <a:lnTo>
                  <a:pt x="938" y="916"/>
                </a:lnTo>
                <a:lnTo>
                  <a:pt x="932" y="904"/>
                </a:lnTo>
                <a:lnTo>
                  <a:pt x="926" y="890"/>
                </a:lnTo>
                <a:lnTo>
                  <a:pt x="922" y="874"/>
                </a:lnTo>
                <a:lnTo>
                  <a:pt x="906" y="796"/>
                </a:lnTo>
                <a:lnTo>
                  <a:pt x="894" y="816"/>
                </a:lnTo>
                <a:lnTo>
                  <a:pt x="876" y="838"/>
                </a:lnTo>
                <a:lnTo>
                  <a:pt x="850" y="862"/>
                </a:lnTo>
                <a:lnTo>
                  <a:pt x="836" y="874"/>
                </a:lnTo>
                <a:lnTo>
                  <a:pt x="818" y="886"/>
                </a:lnTo>
                <a:lnTo>
                  <a:pt x="798" y="898"/>
                </a:lnTo>
                <a:lnTo>
                  <a:pt x="778" y="908"/>
                </a:lnTo>
                <a:lnTo>
                  <a:pt x="754" y="918"/>
                </a:lnTo>
                <a:lnTo>
                  <a:pt x="728" y="926"/>
                </a:lnTo>
                <a:lnTo>
                  <a:pt x="700" y="932"/>
                </a:lnTo>
                <a:lnTo>
                  <a:pt x="670" y="938"/>
                </a:lnTo>
                <a:lnTo>
                  <a:pt x="638" y="940"/>
                </a:lnTo>
                <a:lnTo>
                  <a:pt x="604" y="942"/>
                </a:lnTo>
                <a:lnTo>
                  <a:pt x="384" y="942"/>
                </a:lnTo>
                <a:lnTo>
                  <a:pt x="356" y="942"/>
                </a:lnTo>
                <a:lnTo>
                  <a:pt x="330" y="940"/>
                </a:lnTo>
                <a:lnTo>
                  <a:pt x="306" y="936"/>
                </a:lnTo>
                <a:lnTo>
                  <a:pt x="282" y="932"/>
                </a:lnTo>
                <a:lnTo>
                  <a:pt x="258" y="928"/>
                </a:lnTo>
                <a:lnTo>
                  <a:pt x="238" y="922"/>
                </a:lnTo>
                <a:lnTo>
                  <a:pt x="198" y="908"/>
                </a:lnTo>
                <a:lnTo>
                  <a:pt x="162" y="890"/>
                </a:lnTo>
                <a:lnTo>
                  <a:pt x="130" y="870"/>
                </a:lnTo>
                <a:lnTo>
                  <a:pt x="104" y="846"/>
                </a:lnTo>
                <a:lnTo>
                  <a:pt x="80" y="822"/>
                </a:lnTo>
                <a:lnTo>
                  <a:pt x="60" y="794"/>
                </a:lnTo>
                <a:lnTo>
                  <a:pt x="42" y="766"/>
                </a:lnTo>
                <a:lnTo>
                  <a:pt x="28" y="738"/>
                </a:lnTo>
                <a:lnTo>
                  <a:pt x="18" y="708"/>
                </a:lnTo>
                <a:lnTo>
                  <a:pt x="10" y="678"/>
                </a:lnTo>
                <a:lnTo>
                  <a:pt x="4" y="648"/>
                </a:lnTo>
                <a:lnTo>
                  <a:pt x="2" y="618"/>
                </a:lnTo>
                <a:lnTo>
                  <a:pt x="0" y="590"/>
                </a:lnTo>
                <a:lnTo>
                  <a:pt x="2" y="558"/>
                </a:lnTo>
                <a:lnTo>
                  <a:pt x="4" y="526"/>
                </a:lnTo>
                <a:lnTo>
                  <a:pt x="12" y="494"/>
                </a:lnTo>
                <a:lnTo>
                  <a:pt x="20" y="462"/>
                </a:lnTo>
                <a:lnTo>
                  <a:pt x="32" y="432"/>
                </a:lnTo>
                <a:lnTo>
                  <a:pt x="46" y="404"/>
                </a:lnTo>
                <a:lnTo>
                  <a:pt x="64" y="376"/>
                </a:lnTo>
                <a:lnTo>
                  <a:pt x="86" y="350"/>
                </a:lnTo>
                <a:lnTo>
                  <a:pt x="110" y="326"/>
                </a:lnTo>
                <a:lnTo>
                  <a:pt x="138" y="304"/>
                </a:lnTo>
                <a:lnTo>
                  <a:pt x="170" y="284"/>
                </a:lnTo>
                <a:lnTo>
                  <a:pt x="204" y="268"/>
                </a:lnTo>
                <a:lnTo>
                  <a:pt x="244" y="254"/>
                </a:lnTo>
                <a:lnTo>
                  <a:pt x="286" y="244"/>
                </a:lnTo>
                <a:lnTo>
                  <a:pt x="332" y="238"/>
                </a:lnTo>
                <a:lnTo>
                  <a:pt x="384" y="236"/>
                </a:lnTo>
                <a:lnTo>
                  <a:pt x="604" y="236"/>
                </a:lnTo>
                <a:lnTo>
                  <a:pt x="642" y="238"/>
                </a:lnTo>
                <a:lnTo>
                  <a:pt x="680" y="242"/>
                </a:lnTo>
                <a:lnTo>
                  <a:pt x="714" y="248"/>
                </a:lnTo>
                <a:lnTo>
                  <a:pt x="746" y="258"/>
                </a:lnTo>
                <a:lnTo>
                  <a:pt x="776" y="270"/>
                </a:lnTo>
                <a:lnTo>
                  <a:pt x="804" y="284"/>
                </a:lnTo>
                <a:lnTo>
                  <a:pt x="830" y="300"/>
                </a:lnTo>
                <a:lnTo>
                  <a:pt x="854" y="318"/>
                </a:lnTo>
                <a:lnTo>
                  <a:pt x="876" y="338"/>
                </a:lnTo>
                <a:lnTo>
                  <a:pt x="894" y="358"/>
                </a:lnTo>
                <a:lnTo>
                  <a:pt x="912" y="382"/>
                </a:lnTo>
                <a:lnTo>
                  <a:pt x="926" y="406"/>
                </a:lnTo>
                <a:lnTo>
                  <a:pt x="940" y="432"/>
                </a:lnTo>
                <a:lnTo>
                  <a:pt x="950" y="458"/>
                </a:lnTo>
                <a:lnTo>
                  <a:pt x="958" y="484"/>
                </a:lnTo>
                <a:lnTo>
                  <a:pt x="966" y="514"/>
                </a:lnTo>
                <a:lnTo>
                  <a:pt x="1046" y="942"/>
                </a:lnTo>
                <a:lnTo>
                  <a:pt x="1002" y="942"/>
                </a:lnTo>
                <a:close/>
                <a:moveTo>
                  <a:pt x="580" y="334"/>
                </a:moveTo>
                <a:lnTo>
                  <a:pt x="580" y="334"/>
                </a:lnTo>
                <a:lnTo>
                  <a:pt x="392" y="334"/>
                </a:lnTo>
                <a:lnTo>
                  <a:pt x="354" y="336"/>
                </a:lnTo>
                <a:lnTo>
                  <a:pt x="318" y="340"/>
                </a:lnTo>
                <a:lnTo>
                  <a:pt x="286" y="348"/>
                </a:lnTo>
                <a:lnTo>
                  <a:pt x="258" y="358"/>
                </a:lnTo>
                <a:lnTo>
                  <a:pt x="232" y="370"/>
                </a:lnTo>
                <a:lnTo>
                  <a:pt x="210" y="384"/>
                </a:lnTo>
                <a:lnTo>
                  <a:pt x="188" y="400"/>
                </a:lnTo>
                <a:lnTo>
                  <a:pt x="170" y="416"/>
                </a:lnTo>
                <a:lnTo>
                  <a:pt x="156" y="436"/>
                </a:lnTo>
                <a:lnTo>
                  <a:pt x="142" y="456"/>
                </a:lnTo>
                <a:lnTo>
                  <a:pt x="132" y="476"/>
                </a:lnTo>
                <a:lnTo>
                  <a:pt x="122" y="498"/>
                </a:lnTo>
                <a:lnTo>
                  <a:pt x="116" y="520"/>
                </a:lnTo>
                <a:lnTo>
                  <a:pt x="112" y="544"/>
                </a:lnTo>
                <a:lnTo>
                  <a:pt x="110" y="566"/>
                </a:lnTo>
                <a:lnTo>
                  <a:pt x="108" y="590"/>
                </a:lnTo>
                <a:lnTo>
                  <a:pt x="110" y="612"/>
                </a:lnTo>
                <a:lnTo>
                  <a:pt x="112" y="636"/>
                </a:lnTo>
                <a:lnTo>
                  <a:pt x="116" y="658"/>
                </a:lnTo>
                <a:lnTo>
                  <a:pt x="122" y="680"/>
                </a:lnTo>
                <a:lnTo>
                  <a:pt x="132" y="702"/>
                </a:lnTo>
                <a:lnTo>
                  <a:pt x="142" y="724"/>
                </a:lnTo>
                <a:lnTo>
                  <a:pt x="156" y="744"/>
                </a:lnTo>
                <a:lnTo>
                  <a:pt x="170" y="762"/>
                </a:lnTo>
                <a:lnTo>
                  <a:pt x="188" y="780"/>
                </a:lnTo>
                <a:lnTo>
                  <a:pt x="210" y="796"/>
                </a:lnTo>
                <a:lnTo>
                  <a:pt x="232" y="810"/>
                </a:lnTo>
                <a:lnTo>
                  <a:pt x="258" y="822"/>
                </a:lnTo>
                <a:lnTo>
                  <a:pt x="286" y="830"/>
                </a:lnTo>
                <a:lnTo>
                  <a:pt x="318" y="838"/>
                </a:lnTo>
                <a:lnTo>
                  <a:pt x="354" y="842"/>
                </a:lnTo>
                <a:lnTo>
                  <a:pt x="392" y="844"/>
                </a:lnTo>
                <a:lnTo>
                  <a:pt x="580" y="844"/>
                </a:lnTo>
                <a:lnTo>
                  <a:pt x="618" y="842"/>
                </a:lnTo>
                <a:lnTo>
                  <a:pt x="654" y="838"/>
                </a:lnTo>
                <a:lnTo>
                  <a:pt x="688" y="830"/>
                </a:lnTo>
                <a:lnTo>
                  <a:pt x="716" y="820"/>
                </a:lnTo>
                <a:lnTo>
                  <a:pt x="744" y="808"/>
                </a:lnTo>
                <a:lnTo>
                  <a:pt x="766" y="794"/>
                </a:lnTo>
                <a:lnTo>
                  <a:pt x="786" y="778"/>
                </a:lnTo>
                <a:lnTo>
                  <a:pt x="804" y="760"/>
                </a:lnTo>
                <a:lnTo>
                  <a:pt x="820" y="740"/>
                </a:lnTo>
                <a:lnTo>
                  <a:pt x="832" y="720"/>
                </a:lnTo>
                <a:lnTo>
                  <a:pt x="842" y="700"/>
                </a:lnTo>
                <a:lnTo>
                  <a:pt x="850" y="678"/>
                </a:lnTo>
                <a:lnTo>
                  <a:pt x="856" y="656"/>
                </a:lnTo>
                <a:lnTo>
                  <a:pt x="860" y="634"/>
                </a:lnTo>
                <a:lnTo>
                  <a:pt x="864" y="610"/>
                </a:lnTo>
                <a:lnTo>
                  <a:pt x="864" y="590"/>
                </a:lnTo>
                <a:lnTo>
                  <a:pt x="864" y="570"/>
                </a:lnTo>
                <a:lnTo>
                  <a:pt x="862" y="548"/>
                </a:lnTo>
                <a:lnTo>
                  <a:pt x="858" y="528"/>
                </a:lnTo>
                <a:lnTo>
                  <a:pt x="852" y="506"/>
                </a:lnTo>
                <a:lnTo>
                  <a:pt x="844" y="484"/>
                </a:lnTo>
                <a:lnTo>
                  <a:pt x="834" y="464"/>
                </a:lnTo>
                <a:lnTo>
                  <a:pt x="822" y="444"/>
                </a:lnTo>
                <a:lnTo>
                  <a:pt x="806" y="424"/>
                </a:lnTo>
                <a:lnTo>
                  <a:pt x="790" y="406"/>
                </a:lnTo>
                <a:lnTo>
                  <a:pt x="770" y="388"/>
                </a:lnTo>
                <a:lnTo>
                  <a:pt x="746" y="372"/>
                </a:lnTo>
                <a:lnTo>
                  <a:pt x="720" y="360"/>
                </a:lnTo>
                <a:lnTo>
                  <a:pt x="690" y="350"/>
                </a:lnTo>
                <a:lnTo>
                  <a:pt x="656" y="342"/>
                </a:lnTo>
                <a:lnTo>
                  <a:pt x="620" y="336"/>
                </a:lnTo>
                <a:lnTo>
                  <a:pt x="580" y="334"/>
                </a:lnTo>
                <a:close/>
                <a:moveTo>
                  <a:pt x="4384" y="156"/>
                </a:moveTo>
                <a:lnTo>
                  <a:pt x="4384" y="156"/>
                </a:lnTo>
                <a:lnTo>
                  <a:pt x="4394" y="154"/>
                </a:lnTo>
                <a:lnTo>
                  <a:pt x="4404" y="152"/>
                </a:lnTo>
                <a:lnTo>
                  <a:pt x="4414" y="148"/>
                </a:lnTo>
                <a:lnTo>
                  <a:pt x="4422" y="142"/>
                </a:lnTo>
                <a:lnTo>
                  <a:pt x="4430" y="134"/>
                </a:lnTo>
                <a:lnTo>
                  <a:pt x="4434" y="124"/>
                </a:lnTo>
                <a:lnTo>
                  <a:pt x="4438" y="112"/>
                </a:lnTo>
                <a:lnTo>
                  <a:pt x="4438" y="100"/>
                </a:lnTo>
                <a:lnTo>
                  <a:pt x="4438" y="76"/>
                </a:lnTo>
                <a:lnTo>
                  <a:pt x="4438" y="64"/>
                </a:lnTo>
                <a:lnTo>
                  <a:pt x="4434" y="52"/>
                </a:lnTo>
                <a:lnTo>
                  <a:pt x="4430" y="42"/>
                </a:lnTo>
                <a:lnTo>
                  <a:pt x="4422" y="34"/>
                </a:lnTo>
                <a:lnTo>
                  <a:pt x="4414" y="28"/>
                </a:lnTo>
                <a:lnTo>
                  <a:pt x="4404" y="24"/>
                </a:lnTo>
                <a:lnTo>
                  <a:pt x="4394" y="22"/>
                </a:lnTo>
                <a:lnTo>
                  <a:pt x="4384" y="20"/>
                </a:lnTo>
                <a:lnTo>
                  <a:pt x="4372" y="22"/>
                </a:lnTo>
                <a:lnTo>
                  <a:pt x="4362" y="24"/>
                </a:lnTo>
                <a:lnTo>
                  <a:pt x="4352" y="28"/>
                </a:lnTo>
                <a:lnTo>
                  <a:pt x="4344" y="34"/>
                </a:lnTo>
                <a:lnTo>
                  <a:pt x="4338" y="42"/>
                </a:lnTo>
                <a:lnTo>
                  <a:pt x="4332" y="52"/>
                </a:lnTo>
                <a:lnTo>
                  <a:pt x="4328" y="64"/>
                </a:lnTo>
                <a:lnTo>
                  <a:pt x="4328" y="76"/>
                </a:lnTo>
                <a:lnTo>
                  <a:pt x="4328" y="100"/>
                </a:lnTo>
                <a:lnTo>
                  <a:pt x="4328" y="112"/>
                </a:lnTo>
                <a:lnTo>
                  <a:pt x="4332" y="124"/>
                </a:lnTo>
                <a:lnTo>
                  <a:pt x="4336" y="134"/>
                </a:lnTo>
                <a:lnTo>
                  <a:pt x="4344" y="142"/>
                </a:lnTo>
                <a:lnTo>
                  <a:pt x="4352" y="148"/>
                </a:lnTo>
                <a:lnTo>
                  <a:pt x="4362" y="152"/>
                </a:lnTo>
                <a:lnTo>
                  <a:pt x="4372" y="154"/>
                </a:lnTo>
                <a:lnTo>
                  <a:pt x="4384" y="156"/>
                </a:lnTo>
                <a:close/>
                <a:moveTo>
                  <a:pt x="4328" y="236"/>
                </a:moveTo>
                <a:lnTo>
                  <a:pt x="4328" y="236"/>
                </a:lnTo>
                <a:lnTo>
                  <a:pt x="4354" y="236"/>
                </a:lnTo>
                <a:lnTo>
                  <a:pt x="4372" y="238"/>
                </a:lnTo>
                <a:lnTo>
                  <a:pt x="4388" y="242"/>
                </a:lnTo>
                <a:lnTo>
                  <a:pt x="4402" y="248"/>
                </a:lnTo>
                <a:lnTo>
                  <a:pt x="4414" y="256"/>
                </a:lnTo>
                <a:lnTo>
                  <a:pt x="4424" y="268"/>
                </a:lnTo>
                <a:lnTo>
                  <a:pt x="4432" y="284"/>
                </a:lnTo>
                <a:lnTo>
                  <a:pt x="4436" y="304"/>
                </a:lnTo>
                <a:lnTo>
                  <a:pt x="4438" y="328"/>
                </a:lnTo>
                <a:lnTo>
                  <a:pt x="4438" y="942"/>
                </a:lnTo>
                <a:lnTo>
                  <a:pt x="4410" y="942"/>
                </a:lnTo>
                <a:lnTo>
                  <a:pt x="4390" y="940"/>
                </a:lnTo>
                <a:lnTo>
                  <a:pt x="4374" y="936"/>
                </a:lnTo>
                <a:lnTo>
                  <a:pt x="4360" y="930"/>
                </a:lnTo>
                <a:lnTo>
                  <a:pt x="4348" y="920"/>
                </a:lnTo>
                <a:lnTo>
                  <a:pt x="4340" y="908"/>
                </a:lnTo>
                <a:lnTo>
                  <a:pt x="4334" y="892"/>
                </a:lnTo>
                <a:lnTo>
                  <a:pt x="4330" y="874"/>
                </a:lnTo>
                <a:lnTo>
                  <a:pt x="4328" y="852"/>
                </a:lnTo>
                <a:lnTo>
                  <a:pt x="4328" y="236"/>
                </a:lnTo>
                <a:close/>
                <a:moveTo>
                  <a:pt x="1210" y="328"/>
                </a:moveTo>
                <a:lnTo>
                  <a:pt x="1210" y="328"/>
                </a:lnTo>
                <a:lnTo>
                  <a:pt x="1230" y="312"/>
                </a:lnTo>
                <a:lnTo>
                  <a:pt x="1252" y="296"/>
                </a:lnTo>
                <a:lnTo>
                  <a:pt x="1280" y="280"/>
                </a:lnTo>
                <a:lnTo>
                  <a:pt x="1310" y="266"/>
                </a:lnTo>
                <a:lnTo>
                  <a:pt x="1344" y="254"/>
                </a:lnTo>
                <a:lnTo>
                  <a:pt x="1382" y="244"/>
                </a:lnTo>
                <a:lnTo>
                  <a:pt x="1424" y="238"/>
                </a:lnTo>
                <a:lnTo>
                  <a:pt x="1472" y="236"/>
                </a:lnTo>
                <a:lnTo>
                  <a:pt x="1692" y="236"/>
                </a:lnTo>
                <a:lnTo>
                  <a:pt x="1718" y="238"/>
                </a:lnTo>
                <a:lnTo>
                  <a:pt x="1744" y="238"/>
                </a:lnTo>
                <a:lnTo>
                  <a:pt x="1770" y="242"/>
                </a:lnTo>
                <a:lnTo>
                  <a:pt x="1794" y="246"/>
                </a:lnTo>
                <a:lnTo>
                  <a:pt x="1816" y="250"/>
                </a:lnTo>
                <a:lnTo>
                  <a:pt x="1838" y="256"/>
                </a:lnTo>
                <a:lnTo>
                  <a:pt x="1878" y="270"/>
                </a:lnTo>
                <a:lnTo>
                  <a:pt x="1912" y="288"/>
                </a:lnTo>
                <a:lnTo>
                  <a:pt x="1944" y="308"/>
                </a:lnTo>
                <a:lnTo>
                  <a:pt x="1972" y="332"/>
                </a:lnTo>
                <a:lnTo>
                  <a:pt x="1996" y="356"/>
                </a:lnTo>
                <a:lnTo>
                  <a:pt x="2016" y="384"/>
                </a:lnTo>
                <a:lnTo>
                  <a:pt x="2032" y="412"/>
                </a:lnTo>
                <a:lnTo>
                  <a:pt x="2046" y="440"/>
                </a:lnTo>
                <a:lnTo>
                  <a:pt x="2058" y="470"/>
                </a:lnTo>
                <a:lnTo>
                  <a:pt x="2066" y="500"/>
                </a:lnTo>
                <a:lnTo>
                  <a:pt x="2070" y="530"/>
                </a:lnTo>
                <a:lnTo>
                  <a:pt x="2074" y="560"/>
                </a:lnTo>
                <a:lnTo>
                  <a:pt x="2074" y="590"/>
                </a:lnTo>
                <a:lnTo>
                  <a:pt x="2074" y="620"/>
                </a:lnTo>
                <a:lnTo>
                  <a:pt x="2070" y="652"/>
                </a:lnTo>
                <a:lnTo>
                  <a:pt x="2064" y="684"/>
                </a:lnTo>
                <a:lnTo>
                  <a:pt x="2054" y="716"/>
                </a:lnTo>
                <a:lnTo>
                  <a:pt x="2042" y="746"/>
                </a:lnTo>
                <a:lnTo>
                  <a:pt x="2028" y="774"/>
                </a:lnTo>
                <a:lnTo>
                  <a:pt x="2010" y="802"/>
                </a:lnTo>
                <a:lnTo>
                  <a:pt x="1988" y="828"/>
                </a:lnTo>
                <a:lnTo>
                  <a:pt x="1964" y="852"/>
                </a:lnTo>
                <a:lnTo>
                  <a:pt x="1936" y="874"/>
                </a:lnTo>
                <a:lnTo>
                  <a:pt x="1906" y="894"/>
                </a:lnTo>
                <a:lnTo>
                  <a:pt x="1870" y="910"/>
                </a:lnTo>
                <a:lnTo>
                  <a:pt x="1832" y="924"/>
                </a:lnTo>
                <a:lnTo>
                  <a:pt x="1788" y="934"/>
                </a:lnTo>
                <a:lnTo>
                  <a:pt x="1742" y="940"/>
                </a:lnTo>
                <a:lnTo>
                  <a:pt x="1692" y="942"/>
                </a:lnTo>
                <a:lnTo>
                  <a:pt x="1472" y="942"/>
                </a:lnTo>
                <a:lnTo>
                  <a:pt x="1432" y="940"/>
                </a:lnTo>
                <a:lnTo>
                  <a:pt x="1394" y="936"/>
                </a:lnTo>
                <a:lnTo>
                  <a:pt x="1358" y="928"/>
                </a:lnTo>
                <a:lnTo>
                  <a:pt x="1324" y="916"/>
                </a:lnTo>
                <a:lnTo>
                  <a:pt x="1290" y="904"/>
                </a:lnTo>
                <a:lnTo>
                  <a:pt x="1260" y="886"/>
                </a:lnTo>
                <a:lnTo>
                  <a:pt x="1232" y="868"/>
                </a:lnTo>
                <a:lnTo>
                  <a:pt x="1206" y="846"/>
                </a:lnTo>
                <a:lnTo>
                  <a:pt x="1184" y="822"/>
                </a:lnTo>
                <a:lnTo>
                  <a:pt x="1162" y="796"/>
                </a:lnTo>
                <a:lnTo>
                  <a:pt x="1144" y="766"/>
                </a:lnTo>
                <a:lnTo>
                  <a:pt x="1130" y="734"/>
                </a:lnTo>
                <a:lnTo>
                  <a:pt x="1118" y="702"/>
                </a:lnTo>
                <a:lnTo>
                  <a:pt x="1110" y="666"/>
                </a:lnTo>
                <a:lnTo>
                  <a:pt x="1104" y="628"/>
                </a:lnTo>
                <a:lnTo>
                  <a:pt x="1102" y="590"/>
                </a:lnTo>
                <a:lnTo>
                  <a:pt x="1102" y="0"/>
                </a:lnTo>
                <a:lnTo>
                  <a:pt x="1136" y="0"/>
                </a:lnTo>
                <a:lnTo>
                  <a:pt x="1154" y="0"/>
                </a:lnTo>
                <a:lnTo>
                  <a:pt x="1168" y="4"/>
                </a:lnTo>
                <a:lnTo>
                  <a:pt x="1180" y="10"/>
                </a:lnTo>
                <a:lnTo>
                  <a:pt x="1192" y="18"/>
                </a:lnTo>
                <a:lnTo>
                  <a:pt x="1200" y="28"/>
                </a:lnTo>
                <a:lnTo>
                  <a:pt x="1206" y="40"/>
                </a:lnTo>
                <a:lnTo>
                  <a:pt x="1210" y="54"/>
                </a:lnTo>
                <a:lnTo>
                  <a:pt x="1210" y="70"/>
                </a:lnTo>
                <a:lnTo>
                  <a:pt x="1210" y="328"/>
                </a:lnTo>
                <a:close/>
                <a:moveTo>
                  <a:pt x="1496" y="844"/>
                </a:moveTo>
                <a:lnTo>
                  <a:pt x="1496" y="844"/>
                </a:lnTo>
                <a:lnTo>
                  <a:pt x="1684" y="844"/>
                </a:lnTo>
                <a:lnTo>
                  <a:pt x="1722" y="842"/>
                </a:lnTo>
                <a:lnTo>
                  <a:pt x="1756" y="838"/>
                </a:lnTo>
                <a:lnTo>
                  <a:pt x="1788" y="830"/>
                </a:lnTo>
                <a:lnTo>
                  <a:pt x="1816" y="820"/>
                </a:lnTo>
                <a:lnTo>
                  <a:pt x="1842" y="810"/>
                </a:lnTo>
                <a:lnTo>
                  <a:pt x="1866" y="796"/>
                </a:lnTo>
                <a:lnTo>
                  <a:pt x="1886" y="780"/>
                </a:lnTo>
                <a:lnTo>
                  <a:pt x="1904" y="762"/>
                </a:lnTo>
                <a:lnTo>
                  <a:pt x="1920" y="742"/>
                </a:lnTo>
                <a:lnTo>
                  <a:pt x="1932" y="722"/>
                </a:lnTo>
                <a:lnTo>
                  <a:pt x="1944" y="702"/>
                </a:lnTo>
                <a:lnTo>
                  <a:pt x="1952" y="680"/>
                </a:lnTo>
                <a:lnTo>
                  <a:pt x="1958" y="658"/>
                </a:lnTo>
                <a:lnTo>
                  <a:pt x="1964" y="634"/>
                </a:lnTo>
                <a:lnTo>
                  <a:pt x="1966" y="612"/>
                </a:lnTo>
                <a:lnTo>
                  <a:pt x="1966" y="590"/>
                </a:lnTo>
                <a:lnTo>
                  <a:pt x="1966" y="566"/>
                </a:lnTo>
                <a:lnTo>
                  <a:pt x="1964" y="544"/>
                </a:lnTo>
                <a:lnTo>
                  <a:pt x="1958" y="520"/>
                </a:lnTo>
                <a:lnTo>
                  <a:pt x="1952" y="498"/>
                </a:lnTo>
                <a:lnTo>
                  <a:pt x="1944" y="476"/>
                </a:lnTo>
                <a:lnTo>
                  <a:pt x="1932" y="456"/>
                </a:lnTo>
                <a:lnTo>
                  <a:pt x="1920" y="436"/>
                </a:lnTo>
                <a:lnTo>
                  <a:pt x="1904" y="416"/>
                </a:lnTo>
                <a:lnTo>
                  <a:pt x="1886" y="398"/>
                </a:lnTo>
                <a:lnTo>
                  <a:pt x="1866" y="382"/>
                </a:lnTo>
                <a:lnTo>
                  <a:pt x="1842" y="370"/>
                </a:lnTo>
                <a:lnTo>
                  <a:pt x="1816" y="358"/>
                </a:lnTo>
                <a:lnTo>
                  <a:pt x="1788" y="348"/>
                </a:lnTo>
                <a:lnTo>
                  <a:pt x="1756" y="340"/>
                </a:lnTo>
                <a:lnTo>
                  <a:pt x="1722" y="336"/>
                </a:lnTo>
                <a:lnTo>
                  <a:pt x="1684" y="334"/>
                </a:lnTo>
                <a:lnTo>
                  <a:pt x="1496" y="334"/>
                </a:lnTo>
                <a:lnTo>
                  <a:pt x="1456" y="336"/>
                </a:lnTo>
                <a:lnTo>
                  <a:pt x="1420" y="340"/>
                </a:lnTo>
                <a:lnTo>
                  <a:pt x="1388" y="348"/>
                </a:lnTo>
                <a:lnTo>
                  <a:pt x="1358" y="358"/>
                </a:lnTo>
                <a:lnTo>
                  <a:pt x="1332" y="370"/>
                </a:lnTo>
                <a:lnTo>
                  <a:pt x="1308" y="384"/>
                </a:lnTo>
                <a:lnTo>
                  <a:pt x="1288" y="402"/>
                </a:lnTo>
                <a:lnTo>
                  <a:pt x="1270" y="418"/>
                </a:lnTo>
                <a:lnTo>
                  <a:pt x="1256" y="438"/>
                </a:lnTo>
                <a:lnTo>
                  <a:pt x="1242" y="458"/>
                </a:lnTo>
                <a:lnTo>
                  <a:pt x="1232" y="480"/>
                </a:lnTo>
                <a:lnTo>
                  <a:pt x="1224" y="500"/>
                </a:lnTo>
                <a:lnTo>
                  <a:pt x="1218" y="524"/>
                </a:lnTo>
                <a:lnTo>
                  <a:pt x="1214" y="546"/>
                </a:lnTo>
                <a:lnTo>
                  <a:pt x="1212" y="568"/>
                </a:lnTo>
                <a:lnTo>
                  <a:pt x="1210" y="590"/>
                </a:lnTo>
                <a:lnTo>
                  <a:pt x="1212" y="608"/>
                </a:lnTo>
                <a:lnTo>
                  <a:pt x="1214" y="630"/>
                </a:lnTo>
                <a:lnTo>
                  <a:pt x="1218" y="650"/>
                </a:lnTo>
                <a:lnTo>
                  <a:pt x="1224" y="672"/>
                </a:lnTo>
                <a:lnTo>
                  <a:pt x="1232" y="694"/>
                </a:lnTo>
                <a:lnTo>
                  <a:pt x="1242" y="714"/>
                </a:lnTo>
                <a:lnTo>
                  <a:pt x="1254" y="736"/>
                </a:lnTo>
                <a:lnTo>
                  <a:pt x="1268" y="754"/>
                </a:lnTo>
                <a:lnTo>
                  <a:pt x="1286" y="774"/>
                </a:lnTo>
                <a:lnTo>
                  <a:pt x="1306" y="790"/>
                </a:lnTo>
                <a:lnTo>
                  <a:pt x="1328" y="806"/>
                </a:lnTo>
                <a:lnTo>
                  <a:pt x="1356" y="818"/>
                </a:lnTo>
                <a:lnTo>
                  <a:pt x="1384" y="830"/>
                </a:lnTo>
                <a:lnTo>
                  <a:pt x="1418" y="838"/>
                </a:lnTo>
                <a:lnTo>
                  <a:pt x="1456" y="842"/>
                </a:lnTo>
                <a:lnTo>
                  <a:pt x="1496" y="844"/>
                </a:lnTo>
                <a:close/>
                <a:moveTo>
                  <a:pt x="2294" y="328"/>
                </a:moveTo>
                <a:lnTo>
                  <a:pt x="2294" y="328"/>
                </a:lnTo>
                <a:lnTo>
                  <a:pt x="2312" y="312"/>
                </a:lnTo>
                <a:lnTo>
                  <a:pt x="2336" y="296"/>
                </a:lnTo>
                <a:lnTo>
                  <a:pt x="2362" y="280"/>
                </a:lnTo>
                <a:lnTo>
                  <a:pt x="2392" y="266"/>
                </a:lnTo>
                <a:lnTo>
                  <a:pt x="2426" y="254"/>
                </a:lnTo>
                <a:lnTo>
                  <a:pt x="2464" y="244"/>
                </a:lnTo>
                <a:lnTo>
                  <a:pt x="2506" y="238"/>
                </a:lnTo>
                <a:lnTo>
                  <a:pt x="2554" y="236"/>
                </a:lnTo>
                <a:lnTo>
                  <a:pt x="2774" y="236"/>
                </a:lnTo>
                <a:lnTo>
                  <a:pt x="2800" y="238"/>
                </a:lnTo>
                <a:lnTo>
                  <a:pt x="2828" y="238"/>
                </a:lnTo>
                <a:lnTo>
                  <a:pt x="2852" y="242"/>
                </a:lnTo>
                <a:lnTo>
                  <a:pt x="2876" y="246"/>
                </a:lnTo>
                <a:lnTo>
                  <a:pt x="2898" y="250"/>
                </a:lnTo>
                <a:lnTo>
                  <a:pt x="2920" y="256"/>
                </a:lnTo>
                <a:lnTo>
                  <a:pt x="2960" y="270"/>
                </a:lnTo>
                <a:lnTo>
                  <a:pt x="2996" y="288"/>
                </a:lnTo>
                <a:lnTo>
                  <a:pt x="3026" y="308"/>
                </a:lnTo>
                <a:lnTo>
                  <a:pt x="3054" y="332"/>
                </a:lnTo>
                <a:lnTo>
                  <a:pt x="3078" y="356"/>
                </a:lnTo>
                <a:lnTo>
                  <a:pt x="3098" y="384"/>
                </a:lnTo>
                <a:lnTo>
                  <a:pt x="3114" y="412"/>
                </a:lnTo>
                <a:lnTo>
                  <a:pt x="3128" y="440"/>
                </a:lnTo>
                <a:lnTo>
                  <a:pt x="3140" y="470"/>
                </a:lnTo>
                <a:lnTo>
                  <a:pt x="3148" y="500"/>
                </a:lnTo>
                <a:lnTo>
                  <a:pt x="3152" y="530"/>
                </a:lnTo>
                <a:lnTo>
                  <a:pt x="3156" y="560"/>
                </a:lnTo>
                <a:lnTo>
                  <a:pt x="3158" y="590"/>
                </a:lnTo>
                <a:lnTo>
                  <a:pt x="3156" y="620"/>
                </a:lnTo>
                <a:lnTo>
                  <a:pt x="3152" y="652"/>
                </a:lnTo>
                <a:lnTo>
                  <a:pt x="3146" y="684"/>
                </a:lnTo>
                <a:lnTo>
                  <a:pt x="3136" y="716"/>
                </a:lnTo>
                <a:lnTo>
                  <a:pt x="3126" y="746"/>
                </a:lnTo>
                <a:lnTo>
                  <a:pt x="3110" y="774"/>
                </a:lnTo>
                <a:lnTo>
                  <a:pt x="3092" y="802"/>
                </a:lnTo>
                <a:lnTo>
                  <a:pt x="3072" y="828"/>
                </a:lnTo>
                <a:lnTo>
                  <a:pt x="3046" y="852"/>
                </a:lnTo>
                <a:lnTo>
                  <a:pt x="3018" y="874"/>
                </a:lnTo>
                <a:lnTo>
                  <a:pt x="2988" y="894"/>
                </a:lnTo>
                <a:lnTo>
                  <a:pt x="2952" y="910"/>
                </a:lnTo>
                <a:lnTo>
                  <a:pt x="2914" y="924"/>
                </a:lnTo>
                <a:lnTo>
                  <a:pt x="2872" y="934"/>
                </a:lnTo>
                <a:lnTo>
                  <a:pt x="2824" y="940"/>
                </a:lnTo>
                <a:lnTo>
                  <a:pt x="2774" y="942"/>
                </a:lnTo>
                <a:lnTo>
                  <a:pt x="2554" y="942"/>
                </a:lnTo>
                <a:lnTo>
                  <a:pt x="2514" y="940"/>
                </a:lnTo>
                <a:lnTo>
                  <a:pt x="2476" y="936"/>
                </a:lnTo>
                <a:lnTo>
                  <a:pt x="2440" y="928"/>
                </a:lnTo>
                <a:lnTo>
                  <a:pt x="2406" y="916"/>
                </a:lnTo>
                <a:lnTo>
                  <a:pt x="2374" y="904"/>
                </a:lnTo>
                <a:lnTo>
                  <a:pt x="2342" y="886"/>
                </a:lnTo>
                <a:lnTo>
                  <a:pt x="2314" y="868"/>
                </a:lnTo>
                <a:lnTo>
                  <a:pt x="2288" y="846"/>
                </a:lnTo>
                <a:lnTo>
                  <a:pt x="2266" y="822"/>
                </a:lnTo>
                <a:lnTo>
                  <a:pt x="2246" y="796"/>
                </a:lnTo>
                <a:lnTo>
                  <a:pt x="2228" y="766"/>
                </a:lnTo>
                <a:lnTo>
                  <a:pt x="2212" y="734"/>
                </a:lnTo>
                <a:lnTo>
                  <a:pt x="2200" y="702"/>
                </a:lnTo>
                <a:lnTo>
                  <a:pt x="2192" y="666"/>
                </a:lnTo>
                <a:lnTo>
                  <a:pt x="2186" y="628"/>
                </a:lnTo>
                <a:lnTo>
                  <a:pt x="2184" y="590"/>
                </a:lnTo>
                <a:lnTo>
                  <a:pt x="2184" y="0"/>
                </a:lnTo>
                <a:lnTo>
                  <a:pt x="2218" y="0"/>
                </a:lnTo>
                <a:lnTo>
                  <a:pt x="2236" y="0"/>
                </a:lnTo>
                <a:lnTo>
                  <a:pt x="2250" y="4"/>
                </a:lnTo>
                <a:lnTo>
                  <a:pt x="2264" y="10"/>
                </a:lnTo>
                <a:lnTo>
                  <a:pt x="2274" y="18"/>
                </a:lnTo>
                <a:lnTo>
                  <a:pt x="2282" y="28"/>
                </a:lnTo>
                <a:lnTo>
                  <a:pt x="2288" y="40"/>
                </a:lnTo>
                <a:lnTo>
                  <a:pt x="2292" y="54"/>
                </a:lnTo>
                <a:lnTo>
                  <a:pt x="2294" y="70"/>
                </a:lnTo>
                <a:lnTo>
                  <a:pt x="2294" y="328"/>
                </a:lnTo>
                <a:close/>
                <a:moveTo>
                  <a:pt x="2578" y="844"/>
                </a:moveTo>
                <a:lnTo>
                  <a:pt x="2578" y="844"/>
                </a:lnTo>
                <a:lnTo>
                  <a:pt x="2766" y="844"/>
                </a:lnTo>
                <a:lnTo>
                  <a:pt x="2804" y="842"/>
                </a:lnTo>
                <a:lnTo>
                  <a:pt x="2838" y="838"/>
                </a:lnTo>
                <a:lnTo>
                  <a:pt x="2870" y="830"/>
                </a:lnTo>
                <a:lnTo>
                  <a:pt x="2900" y="820"/>
                </a:lnTo>
                <a:lnTo>
                  <a:pt x="2924" y="810"/>
                </a:lnTo>
                <a:lnTo>
                  <a:pt x="2948" y="796"/>
                </a:lnTo>
                <a:lnTo>
                  <a:pt x="2968" y="780"/>
                </a:lnTo>
                <a:lnTo>
                  <a:pt x="2986" y="762"/>
                </a:lnTo>
                <a:lnTo>
                  <a:pt x="3002" y="742"/>
                </a:lnTo>
                <a:lnTo>
                  <a:pt x="3014" y="722"/>
                </a:lnTo>
                <a:lnTo>
                  <a:pt x="3026" y="702"/>
                </a:lnTo>
                <a:lnTo>
                  <a:pt x="3034" y="680"/>
                </a:lnTo>
                <a:lnTo>
                  <a:pt x="3040" y="658"/>
                </a:lnTo>
                <a:lnTo>
                  <a:pt x="3046" y="634"/>
                </a:lnTo>
                <a:lnTo>
                  <a:pt x="3048" y="612"/>
                </a:lnTo>
                <a:lnTo>
                  <a:pt x="3048" y="590"/>
                </a:lnTo>
                <a:lnTo>
                  <a:pt x="3048" y="566"/>
                </a:lnTo>
                <a:lnTo>
                  <a:pt x="3046" y="544"/>
                </a:lnTo>
                <a:lnTo>
                  <a:pt x="3040" y="520"/>
                </a:lnTo>
                <a:lnTo>
                  <a:pt x="3034" y="498"/>
                </a:lnTo>
                <a:lnTo>
                  <a:pt x="3026" y="476"/>
                </a:lnTo>
                <a:lnTo>
                  <a:pt x="3014" y="456"/>
                </a:lnTo>
                <a:lnTo>
                  <a:pt x="3002" y="436"/>
                </a:lnTo>
                <a:lnTo>
                  <a:pt x="2986" y="416"/>
                </a:lnTo>
                <a:lnTo>
                  <a:pt x="2968" y="398"/>
                </a:lnTo>
                <a:lnTo>
                  <a:pt x="2948" y="382"/>
                </a:lnTo>
                <a:lnTo>
                  <a:pt x="2924" y="370"/>
                </a:lnTo>
                <a:lnTo>
                  <a:pt x="2900" y="358"/>
                </a:lnTo>
                <a:lnTo>
                  <a:pt x="2870" y="348"/>
                </a:lnTo>
                <a:lnTo>
                  <a:pt x="2838" y="340"/>
                </a:lnTo>
                <a:lnTo>
                  <a:pt x="2804" y="336"/>
                </a:lnTo>
                <a:lnTo>
                  <a:pt x="2766" y="334"/>
                </a:lnTo>
                <a:lnTo>
                  <a:pt x="2578" y="334"/>
                </a:lnTo>
                <a:lnTo>
                  <a:pt x="2538" y="336"/>
                </a:lnTo>
                <a:lnTo>
                  <a:pt x="2502" y="340"/>
                </a:lnTo>
                <a:lnTo>
                  <a:pt x="2470" y="348"/>
                </a:lnTo>
                <a:lnTo>
                  <a:pt x="2440" y="358"/>
                </a:lnTo>
                <a:lnTo>
                  <a:pt x="2414" y="370"/>
                </a:lnTo>
                <a:lnTo>
                  <a:pt x="2390" y="384"/>
                </a:lnTo>
                <a:lnTo>
                  <a:pt x="2370" y="402"/>
                </a:lnTo>
                <a:lnTo>
                  <a:pt x="2352" y="418"/>
                </a:lnTo>
                <a:lnTo>
                  <a:pt x="2338" y="438"/>
                </a:lnTo>
                <a:lnTo>
                  <a:pt x="2326" y="458"/>
                </a:lnTo>
                <a:lnTo>
                  <a:pt x="2314" y="480"/>
                </a:lnTo>
                <a:lnTo>
                  <a:pt x="2306" y="500"/>
                </a:lnTo>
                <a:lnTo>
                  <a:pt x="2300" y="524"/>
                </a:lnTo>
                <a:lnTo>
                  <a:pt x="2296" y="546"/>
                </a:lnTo>
                <a:lnTo>
                  <a:pt x="2294" y="568"/>
                </a:lnTo>
                <a:lnTo>
                  <a:pt x="2294" y="590"/>
                </a:lnTo>
                <a:lnTo>
                  <a:pt x="2294" y="608"/>
                </a:lnTo>
                <a:lnTo>
                  <a:pt x="2296" y="630"/>
                </a:lnTo>
                <a:lnTo>
                  <a:pt x="2300" y="650"/>
                </a:lnTo>
                <a:lnTo>
                  <a:pt x="2306" y="672"/>
                </a:lnTo>
                <a:lnTo>
                  <a:pt x="2314" y="694"/>
                </a:lnTo>
                <a:lnTo>
                  <a:pt x="2324" y="714"/>
                </a:lnTo>
                <a:lnTo>
                  <a:pt x="2336" y="736"/>
                </a:lnTo>
                <a:lnTo>
                  <a:pt x="2350" y="754"/>
                </a:lnTo>
                <a:lnTo>
                  <a:pt x="2368" y="774"/>
                </a:lnTo>
                <a:lnTo>
                  <a:pt x="2388" y="790"/>
                </a:lnTo>
                <a:lnTo>
                  <a:pt x="2412" y="806"/>
                </a:lnTo>
                <a:lnTo>
                  <a:pt x="2438" y="818"/>
                </a:lnTo>
                <a:lnTo>
                  <a:pt x="2468" y="830"/>
                </a:lnTo>
                <a:lnTo>
                  <a:pt x="2500" y="838"/>
                </a:lnTo>
                <a:lnTo>
                  <a:pt x="2538" y="842"/>
                </a:lnTo>
                <a:lnTo>
                  <a:pt x="2578" y="84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36">
            <a:extLst>
              <a:ext uri="{FF2B5EF4-FFF2-40B4-BE49-F238E27FC236}">
                <a16:creationId xmlns:a16="http://schemas.microsoft.com/office/drawing/2014/main" id="{929E320C-D583-43B6-B5DE-0943D8D1C6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307716" y="6628414"/>
            <a:ext cx="142026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Company Confidential © 2023</a:t>
            </a:r>
          </a:p>
        </p:txBody>
      </p:sp>
      <p:sp>
        <p:nvSpPr>
          <p:cNvPr id="13" name="Rectangle 36">
            <a:extLst>
              <a:ext uri="{FF2B5EF4-FFF2-40B4-BE49-F238E27FC236}">
                <a16:creationId xmlns:a16="http://schemas.microsoft.com/office/drawing/2014/main" id="{DDDBB6E8-0667-43FE-8F1E-3D7A7903487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7051" y="6628414"/>
            <a:ext cx="333905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AbbVie document BCL2-AA-00037-FM, v13.0; Approval date: June 2023</a:t>
            </a:r>
          </a:p>
        </p:txBody>
      </p:sp>
    </p:spTree>
    <p:extLst>
      <p:ext uri="{BB962C8B-B14F-4D97-AF65-F5344CB8AC3E}">
        <p14:creationId xmlns:p14="http://schemas.microsoft.com/office/powerpoint/2010/main" val="1256691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Slid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527051" y="2194553"/>
            <a:ext cx="5921374" cy="2220218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4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527051" y="4480696"/>
            <a:ext cx="5921374" cy="432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6360100" y="1530350"/>
            <a:ext cx="167216" cy="3797300"/>
          </a:xfrm>
          <a:custGeom>
            <a:avLst/>
            <a:gdLst>
              <a:gd name="T0" fmla="*/ 0 w 94692"/>
              <a:gd name="T1" fmla="*/ 0 h 3865545"/>
              <a:gd name="T2" fmla="*/ 0 w 94692"/>
              <a:gd name="T3" fmla="*/ 0 h 3865545"/>
              <a:gd name="T4" fmla="*/ 124765 w 94692"/>
              <a:gd name="T5" fmla="*/ 0 h 3865545"/>
              <a:gd name="T6" fmla="*/ 124765 w 94692"/>
              <a:gd name="T7" fmla="*/ 3797010 h 3865545"/>
              <a:gd name="T8" fmla="*/ 0 w 94692"/>
              <a:gd name="T9" fmla="*/ 3797010 h 3865545"/>
              <a:gd name="T10" fmla="*/ 0 w 94692"/>
              <a:gd name="T11" fmla="*/ 3797010 h 38655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4692" h="3865545">
                <a:moveTo>
                  <a:pt x="0" y="0"/>
                </a:moveTo>
                <a:lnTo>
                  <a:pt x="0" y="0"/>
                </a:lnTo>
                <a:lnTo>
                  <a:pt x="94692" y="0"/>
                </a:lnTo>
                <a:lnTo>
                  <a:pt x="94692" y="3865545"/>
                </a:lnTo>
                <a:lnTo>
                  <a:pt x="0" y="3865545"/>
                </a:ln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632812" y="405115"/>
            <a:ext cx="1847981" cy="320374"/>
          </a:xfrm>
          <a:custGeom>
            <a:avLst/>
            <a:gdLst>
              <a:gd name="T0" fmla="*/ 2147483647 w 5472"/>
              <a:gd name="T1" fmla="*/ 2147483647 h 952"/>
              <a:gd name="T2" fmla="*/ 2147483647 w 5472"/>
              <a:gd name="T3" fmla="*/ 2147483647 h 952"/>
              <a:gd name="T4" fmla="*/ 2147483647 w 5472"/>
              <a:gd name="T5" fmla="*/ 2147483647 h 952"/>
              <a:gd name="T6" fmla="*/ 2147483647 w 5472"/>
              <a:gd name="T7" fmla="*/ 2147483647 h 952"/>
              <a:gd name="T8" fmla="*/ 2147483647 w 5472"/>
              <a:gd name="T9" fmla="*/ 2147483647 h 952"/>
              <a:gd name="T10" fmla="*/ 2147483647 w 5472"/>
              <a:gd name="T11" fmla="*/ 2147483647 h 952"/>
              <a:gd name="T12" fmla="*/ 2147483647 w 5472"/>
              <a:gd name="T13" fmla="*/ 2147483647 h 952"/>
              <a:gd name="T14" fmla="*/ 2147483647 w 5472"/>
              <a:gd name="T15" fmla="*/ 2147483647 h 952"/>
              <a:gd name="T16" fmla="*/ 2147483647 w 5472"/>
              <a:gd name="T17" fmla="*/ 2147483647 h 952"/>
              <a:gd name="T18" fmla="*/ 2147483647 w 5472"/>
              <a:gd name="T19" fmla="*/ 2147483647 h 952"/>
              <a:gd name="T20" fmla="*/ 2147483647 w 5472"/>
              <a:gd name="T21" fmla="*/ 2147483647 h 952"/>
              <a:gd name="T22" fmla="*/ 2147483647 w 5472"/>
              <a:gd name="T23" fmla="*/ 2147483647 h 952"/>
              <a:gd name="T24" fmla="*/ 2147483647 w 5472"/>
              <a:gd name="T25" fmla="*/ 2147483647 h 952"/>
              <a:gd name="T26" fmla="*/ 2147483647 w 5472"/>
              <a:gd name="T27" fmla="*/ 2147483647 h 952"/>
              <a:gd name="T28" fmla="*/ 2147483647 w 5472"/>
              <a:gd name="T29" fmla="*/ 2147483647 h 952"/>
              <a:gd name="T30" fmla="*/ 2147483647 w 5472"/>
              <a:gd name="T31" fmla="*/ 2147483647 h 952"/>
              <a:gd name="T32" fmla="*/ 2147483647 w 5472"/>
              <a:gd name="T33" fmla="*/ 2147483647 h 952"/>
              <a:gd name="T34" fmla="*/ 2147483647 w 5472"/>
              <a:gd name="T35" fmla="*/ 2147483647 h 952"/>
              <a:gd name="T36" fmla="*/ 2147483647 w 5472"/>
              <a:gd name="T37" fmla="*/ 2147483647 h 952"/>
              <a:gd name="T38" fmla="*/ 2147483647 w 5472"/>
              <a:gd name="T39" fmla="*/ 2147483647 h 952"/>
              <a:gd name="T40" fmla="*/ 2147483647 w 5472"/>
              <a:gd name="T41" fmla="*/ 2147483647 h 952"/>
              <a:gd name="T42" fmla="*/ 2147483647 w 5472"/>
              <a:gd name="T43" fmla="*/ 2147483647 h 952"/>
              <a:gd name="T44" fmla="*/ 2147483647 w 5472"/>
              <a:gd name="T45" fmla="*/ 2147483647 h 952"/>
              <a:gd name="T46" fmla="*/ 2147483647 w 5472"/>
              <a:gd name="T47" fmla="*/ 2147483647 h 952"/>
              <a:gd name="T48" fmla="*/ 2147483647 w 5472"/>
              <a:gd name="T49" fmla="*/ 2147483647 h 952"/>
              <a:gd name="T50" fmla="*/ 2147483647 w 5472"/>
              <a:gd name="T51" fmla="*/ 2147483647 h 952"/>
              <a:gd name="T52" fmla="*/ 2147483647 w 5472"/>
              <a:gd name="T53" fmla="*/ 2147483647 h 952"/>
              <a:gd name="T54" fmla="*/ 2147483647 w 5472"/>
              <a:gd name="T55" fmla="*/ 2147483647 h 952"/>
              <a:gd name="T56" fmla="*/ 2147483647 w 5472"/>
              <a:gd name="T57" fmla="*/ 2147483647 h 952"/>
              <a:gd name="T58" fmla="*/ 2147483647 w 5472"/>
              <a:gd name="T59" fmla="*/ 2147483647 h 952"/>
              <a:gd name="T60" fmla="*/ 2147483647 w 5472"/>
              <a:gd name="T61" fmla="*/ 2147483647 h 952"/>
              <a:gd name="T62" fmla="*/ 2147483647 w 5472"/>
              <a:gd name="T63" fmla="*/ 2147483647 h 952"/>
              <a:gd name="T64" fmla="*/ 2147483647 w 5472"/>
              <a:gd name="T65" fmla="*/ 2147483647 h 952"/>
              <a:gd name="T66" fmla="*/ 2147483647 w 5472"/>
              <a:gd name="T67" fmla="*/ 2147483647 h 952"/>
              <a:gd name="T68" fmla="*/ 2147483647 w 5472"/>
              <a:gd name="T69" fmla="*/ 2147483647 h 952"/>
              <a:gd name="T70" fmla="*/ 2147483647 w 5472"/>
              <a:gd name="T71" fmla="*/ 2147483647 h 952"/>
              <a:gd name="T72" fmla="*/ 2147483647 w 5472"/>
              <a:gd name="T73" fmla="*/ 2147483647 h 952"/>
              <a:gd name="T74" fmla="*/ 2147483647 w 5472"/>
              <a:gd name="T75" fmla="*/ 2147483647 h 952"/>
              <a:gd name="T76" fmla="*/ 2147483647 w 5472"/>
              <a:gd name="T77" fmla="*/ 2147483647 h 952"/>
              <a:gd name="T78" fmla="*/ 2147483647 w 5472"/>
              <a:gd name="T79" fmla="*/ 2147483647 h 952"/>
              <a:gd name="T80" fmla="*/ 2147483647 w 5472"/>
              <a:gd name="T81" fmla="*/ 2147483647 h 952"/>
              <a:gd name="T82" fmla="*/ 2147483647 w 5472"/>
              <a:gd name="T83" fmla="*/ 0 h 952"/>
              <a:gd name="T84" fmla="*/ 2147483647 w 5472"/>
              <a:gd name="T85" fmla="*/ 2147483647 h 952"/>
              <a:gd name="T86" fmla="*/ 2147483647 w 5472"/>
              <a:gd name="T87" fmla="*/ 2147483647 h 952"/>
              <a:gd name="T88" fmla="*/ 2147483647 w 5472"/>
              <a:gd name="T89" fmla="*/ 2147483647 h 952"/>
              <a:gd name="T90" fmla="*/ 2147483647 w 5472"/>
              <a:gd name="T91" fmla="*/ 2147483647 h 952"/>
              <a:gd name="T92" fmla="*/ 2147483647 w 5472"/>
              <a:gd name="T93" fmla="*/ 2147483647 h 952"/>
              <a:gd name="T94" fmla="*/ 2147483647 w 5472"/>
              <a:gd name="T95" fmla="*/ 2147483647 h 952"/>
              <a:gd name="T96" fmla="*/ 2147483647 w 5472"/>
              <a:gd name="T97" fmla="*/ 2147483647 h 952"/>
              <a:gd name="T98" fmla="*/ 2147483647 w 5472"/>
              <a:gd name="T99" fmla="*/ 2147483647 h 952"/>
              <a:gd name="T100" fmla="*/ 2147483647 w 5472"/>
              <a:gd name="T101" fmla="*/ 2147483647 h 952"/>
              <a:gd name="T102" fmla="*/ 2147483647 w 5472"/>
              <a:gd name="T103" fmla="*/ 2147483647 h 952"/>
              <a:gd name="T104" fmla="*/ 2147483647 w 5472"/>
              <a:gd name="T105" fmla="*/ 2147483647 h 952"/>
              <a:gd name="T106" fmla="*/ 2147483647 w 5472"/>
              <a:gd name="T107" fmla="*/ 2147483647 h 952"/>
              <a:gd name="T108" fmla="*/ 2147483647 w 5472"/>
              <a:gd name="T109" fmla="*/ 0 h 952"/>
              <a:gd name="T110" fmla="*/ 2147483647 w 5472"/>
              <a:gd name="T111" fmla="*/ 2147483647 h 952"/>
              <a:gd name="T112" fmla="*/ 2147483647 w 5472"/>
              <a:gd name="T113" fmla="*/ 2147483647 h 952"/>
              <a:gd name="T114" fmla="*/ 2147483647 w 5472"/>
              <a:gd name="T115" fmla="*/ 2147483647 h 952"/>
              <a:gd name="T116" fmla="*/ 2147483647 w 5472"/>
              <a:gd name="T117" fmla="*/ 2147483647 h 952"/>
              <a:gd name="T118" fmla="*/ 2147483647 w 5472"/>
              <a:gd name="T119" fmla="*/ 2147483647 h 952"/>
              <a:gd name="T120" fmla="*/ 2147483647 w 5472"/>
              <a:gd name="T121" fmla="*/ 2147483647 h 952"/>
              <a:gd name="T122" fmla="*/ 2147483647 w 5472"/>
              <a:gd name="T123" fmla="*/ 2147483647 h 95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472" h="952">
                <a:moveTo>
                  <a:pt x="5454" y="922"/>
                </a:moveTo>
                <a:lnTo>
                  <a:pt x="5454" y="922"/>
                </a:lnTo>
                <a:lnTo>
                  <a:pt x="5452" y="902"/>
                </a:lnTo>
                <a:lnTo>
                  <a:pt x="5448" y="886"/>
                </a:lnTo>
                <a:lnTo>
                  <a:pt x="5440" y="872"/>
                </a:lnTo>
                <a:lnTo>
                  <a:pt x="5430" y="862"/>
                </a:lnTo>
                <a:lnTo>
                  <a:pt x="5418" y="854"/>
                </a:lnTo>
                <a:lnTo>
                  <a:pt x="5402" y="848"/>
                </a:lnTo>
                <a:lnTo>
                  <a:pt x="5384" y="844"/>
                </a:lnTo>
                <a:lnTo>
                  <a:pt x="5364" y="844"/>
                </a:lnTo>
                <a:lnTo>
                  <a:pt x="4946" y="844"/>
                </a:lnTo>
                <a:lnTo>
                  <a:pt x="4910" y="842"/>
                </a:lnTo>
                <a:lnTo>
                  <a:pt x="4878" y="838"/>
                </a:lnTo>
                <a:lnTo>
                  <a:pt x="4848" y="832"/>
                </a:lnTo>
                <a:lnTo>
                  <a:pt x="4820" y="824"/>
                </a:lnTo>
                <a:lnTo>
                  <a:pt x="4796" y="814"/>
                </a:lnTo>
                <a:lnTo>
                  <a:pt x="4774" y="800"/>
                </a:lnTo>
                <a:lnTo>
                  <a:pt x="4754" y="788"/>
                </a:lnTo>
                <a:lnTo>
                  <a:pt x="4738" y="772"/>
                </a:lnTo>
                <a:lnTo>
                  <a:pt x="4722" y="756"/>
                </a:lnTo>
                <a:lnTo>
                  <a:pt x="4710" y="740"/>
                </a:lnTo>
                <a:lnTo>
                  <a:pt x="4698" y="724"/>
                </a:lnTo>
                <a:lnTo>
                  <a:pt x="4690" y="706"/>
                </a:lnTo>
                <a:lnTo>
                  <a:pt x="4682" y="688"/>
                </a:lnTo>
                <a:lnTo>
                  <a:pt x="4676" y="672"/>
                </a:lnTo>
                <a:lnTo>
                  <a:pt x="4674" y="654"/>
                </a:lnTo>
                <a:lnTo>
                  <a:pt x="4670" y="638"/>
                </a:lnTo>
                <a:lnTo>
                  <a:pt x="5252" y="638"/>
                </a:lnTo>
                <a:lnTo>
                  <a:pt x="5282" y="636"/>
                </a:lnTo>
                <a:lnTo>
                  <a:pt x="5310" y="632"/>
                </a:lnTo>
                <a:lnTo>
                  <a:pt x="5336" y="626"/>
                </a:lnTo>
                <a:lnTo>
                  <a:pt x="5358" y="618"/>
                </a:lnTo>
                <a:lnTo>
                  <a:pt x="5378" y="608"/>
                </a:lnTo>
                <a:lnTo>
                  <a:pt x="5396" y="596"/>
                </a:lnTo>
                <a:lnTo>
                  <a:pt x="5412" y="582"/>
                </a:lnTo>
                <a:lnTo>
                  <a:pt x="5426" y="568"/>
                </a:lnTo>
                <a:lnTo>
                  <a:pt x="5438" y="552"/>
                </a:lnTo>
                <a:lnTo>
                  <a:pt x="5448" y="536"/>
                </a:lnTo>
                <a:lnTo>
                  <a:pt x="5456" y="518"/>
                </a:lnTo>
                <a:lnTo>
                  <a:pt x="5462" y="502"/>
                </a:lnTo>
                <a:lnTo>
                  <a:pt x="5466" y="486"/>
                </a:lnTo>
                <a:lnTo>
                  <a:pt x="5470" y="468"/>
                </a:lnTo>
                <a:lnTo>
                  <a:pt x="5472" y="452"/>
                </a:lnTo>
                <a:lnTo>
                  <a:pt x="5472" y="438"/>
                </a:lnTo>
                <a:lnTo>
                  <a:pt x="5472" y="422"/>
                </a:lnTo>
                <a:lnTo>
                  <a:pt x="5470" y="404"/>
                </a:lnTo>
                <a:lnTo>
                  <a:pt x="5466" y="388"/>
                </a:lnTo>
                <a:lnTo>
                  <a:pt x="5460" y="370"/>
                </a:lnTo>
                <a:lnTo>
                  <a:pt x="5454" y="354"/>
                </a:lnTo>
                <a:lnTo>
                  <a:pt x="5446" y="336"/>
                </a:lnTo>
                <a:lnTo>
                  <a:pt x="5436" y="320"/>
                </a:lnTo>
                <a:lnTo>
                  <a:pt x="5424" y="306"/>
                </a:lnTo>
                <a:lnTo>
                  <a:pt x="5410" y="292"/>
                </a:lnTo>
                <a:lnTo>
                  <a:pt x="5394" y="278"/>
                </a:lnTo>
                <a:lnTo>
                  <a:pt x="5376" y="266"/>
                </a:lnTo>
                <a:lnTo>
                  <a:pt x="5356" y="256"/>
                </a:lnTo>
                <a:lnTo>
                  <a:pt x="5334" y="248"/>
                </a:lnTo>
                <a:lnTo>
                  <a:pt x="5310" y="242"/>
                </a:lnTo>
                <a:lnTo>
                  <a:pt x="5282" y="238"/>
                </a:lnTo>
                <a:lnTo>
                  <a:pt x="5252" y="236"/>
                </a:lnTo>
                <a:lnTo>
                  <a:pt x="4938" y="236"/>
                </a:lnTo>
                <a:lnTo>
                  <a:pt x="4886" y="238"/>
                </a:lnTo>
                <a:lnTo>
                  <a:pt x="4840" y="246"/>
                </a:lnTo>
                <a:lnTo>
                  <a:pt x="4796" y="256"/>
                </a:lnTo>
                <a:lnTo>
                  <a:pt x="4758" y="270"/>
                </a:lnTo>
                <a:lnTo>
                  <a:pt x="4724" y="286"/>
                </a:lnTo>
                <a:lnTo>
                  <a:pt x="4692" y="306"/>
                </a:lnTo>
                <a:lnTo>
                  <a:pt x="4664" y="328"/>
                </a:lnTo>
                <a:lnTo>
                  <a:pt x="4640" y="354"/>
                </a:lnTo>
                <a:lnTo>
                  <a:pt x="4620" y="380"/>
                </a:lnTo>
                <a:lnTo>
                  <a:pt x="4602" y="408"/>
                </a:lnTo>
                <a:lnTo>
                  <a:pt x="4588" y="438"/>
                </a:lnTo>
                <a:lnTo>
                  <a:pt x="4578" y="468"/>
                </a:lnTo>
                <a:lnTo>
                  <a:pt x="4568" y="498"/>
                </a:lnTo>
                <a:lnTo>
                  <a:pt x="4562" y="528"/>
                </a:lnTo>
                <a:lnTo>
                  <a:pt x="4560" y="560"/>
                </a:lnTo>
                <a:lnTo>
                  <a:pt x="4558" y="590"/>
                </a:lnTo>
                <a:lnTo>
                  <a:pt x="4560" y="622"/>
                </a:lnTo>
                <a:lnTo>
                  <a:pt x="4564" y="654"/>
                </a:lnTo>
                <a:lnTo>
                  <a:pt x="4570" y="686"/>
                </a:lnTo>
                <a:lnTo>
                  <a:pt x="4578" y="718"/>
                </a:lnTo>
                <a:lnTo>
                  <a:pt x="4592" y="748"/>
                </a:lnTo>
                <a:lnTo>
                  <a:pt x="4606" y="778"/>
                </a:lnTo>
                <a:lnTo>
                  <a:pt x="4624" y="804"/>
                </a:lnTo>
                <a:lnTo>
                  <a:pt x="4646" y="830"/>
                </a:lnTo>
                <a:lnTo>
                  <a:pt x="4670" y="854"/>
                </a:lnTo>
                <a:lnTo>
                  <a:pt x="4698" y="876"/>
                </a:lnTo>
                <a:lnTo>
                  <a:pt x="4728" y="896"/>
                </a:lnTo>
                <a:lnTo>
                  <a:pt x="4764" y="912"/>
                </a:lnTo>
                <a:lnTo>
                  <a:pt x="4802" y="924"/>
                </a:lnTo>
                <a:lnTo>
                  <a:pt x="4842" y="934"/>
                </a:lnTo>
                <a:lnTo>
                  <a:pt x="4888" y="940"/>
                </a:lnTo>
                <a:lnTo>
                  <a:pt x="4938" y="942"/>
                </a:lnTo>
                <a:lnTo>
                  <a:pt x="5454" y="942"/>
                </a:lnTo>
                <a:lnTo>
                  <a:pt x="5454" y="922"/>
                </a:lnTo>
                <a:close/>
                <a:moveTo>
                  <a:pt x="4946" y="334"/>
                </a:moveTo>
                <a:lnTo>
                  <a:pt x="4946" y="334"/>
                </a:lnTo>
                <a:lnTo>
                  <a:pt x="5238" y="334"/>
                </a:lnTo>
                <a:lnTo>
                  <a:pt x="5256" y="336"/>
                </a:lnTo>
                <a:lnTo>
                  <a:pt x="5272" y="338"/>
                </a:lnTo>
                <a:lnTo>
                  <a:pt x="5286" y="340"/>
                </a:lnTo>
                <a:lnTo>
                  <a:pt x="5300" y="344"/>
                </a:lnTo>
                <a:lnTo>
                  <a:pt x="5312" y="350"/>
                </a:lnTo>
                <a:lnTo>
                  <a:pt x="5322" y="356"/>
                </a:lnTo>
                <a:lnTo>
                  <a:pt x="5330" y="364"/>
                </a:lnTo>
                <a:lnTo>
                  <a:pt x="5338" y="370"/>
                </a:lnTo>
                <a:lnTo>
                  <a:pt x="5350" y="388"/>
                </a:lnTo>
                <a:lnTo>
                  <a:pt x="5358" y="404"/>
                </a:lnTo>
                <a:lnTo>
                  <a:pt x="5362" y="422"/>
                </a:lnTo>
                <a:lnTo>
                  <a:pt x="5362" y="438"/>
                </a:lnTo>
                <a:lnTo>
                  <a:pt x="5362" y="452"/>
                </a:lnTo>
                <a:lnTo>
                  <a:pt x="5358" y="468"/>
                </a:lnTo>
                <a:lnTo>
                  <a:pt x="5350" y="486"/>
                </a:lnTo>
                <a:lnTo>
                  <a:pt x="5338" y="502"/>
                </a:lnTo>
                <a:lnTo>
                  <a:pt x="5332" y="510"/>
                </a:lnTo>
                <a:lnTo>
                  <a:pt x="5322" y="518"/>
                </a:lnTo>
                <a:lnTo>
                  <a:pt x="5312" y="524"/>
                </a:lnTo>
                <a:lnTo>
                  <a:pt x="5300" y="530"/>
                </a:lnTo>
                <a:lnTo>
                  <a:pt x="5288" y="534"/>
                </a:lnTo>
                <a:lnTo>
                  <a:pt x="5272" y="538"/>
                </a:lnTo>
                <a:lnTo>
                  <a:pt x="5256" y="540"/>
                </a:lnTo>
                <a:lnTo>
                  <a:pt x="5238" y="540"/>
                </a:lnTo>
                <a:lnTo>
                  <a:pt x="4670" y="540"/>
                </a:lnTo>
                <a:lnTo>
                  <a:pt x="4676" y="512"/>
                </a:lnTo>
                <a:lnTo>
                  <a:pt x="4680" y="496"/>
                </a:lnTo>
                <a:lnTo>
                  <a:pt x="4688" y="478"/>
                </a:lnTo>
                <a:lnTo>
                  <a:pt x="4696" y="462"/>
                </a:lnTo>
                <a:lnTo>
                  <a:pt x="4706" y="444"/>
                </a:lnTo>
                <a:lnTo>
                  <a:pt x="4718" y="428"/>
                </a:lnTo>
                <a:lnTo>
                  <a:pt x="4732" y="412"/>
                </a:lnTo>
                <a:lnTo>
                  <a:pt x="4750" y="396"/>
                </a:lnTo>
                <a:lnTo>
                  <a:pt x="4768" y="382"/>
                </a:lnTo>
                <a:lnTo>
                  <a:pt x="4790" y="368"/>
                </a:lnTo>
                <a:lnTo>
                  <a:pt x="4816" y="356"/>
                </a:lnTo>
                <a:lnTo>
                  <a:pt x="4844" y="348"/>
                </a:lnTo>
                <a:lnTo>
                  <a:pt x="4874" y="340"/>
                </a:lnTo>
                <a:lnTo>
                  <a:pt x="4908" y="336"/>
                </a:lnTo>
                <a:lnTo>
                  <a:pt x="4946" y="334"/>
                </a:lnTo>
                <a:close/>
                <a:moveTo>
                  <a:pt x="3760" y="898"/>
                </a:moveTo>
                <a:lnTo>
                  <a:pt x="3760" y="898"/>
                </a:lnTo>
                <a:lnTo>
                  <a:pt x="3740" y="924"/>
                </a:lnTo>
                <a:lnTo>
                  <a:pt x="3730" y="932"/>
                </a:lnTo>
                <a:lnTo>
                  <a:pt x="3720" y="940"/>
                </a:lnTo>
                <a:lnTo>
                  <a:pt x="3712" y="946"/>
                </a:lnTo>
                <a:lnTo>
                  <a:pt x="3702" y="950"/>
                </a:lnTo>
                <a:lnTo>
                  <a:pt x="3694" y="952"/>
                </a:lnTo>
                <a:lnTo>
                  <a:pt x="3684" y="952"/>
                </a:lnTo>
                <a:lnTo>
                  <a:pt x="3670" y="952"/>
                </a:lnTo>
                <a:lnTo>
                  <a:pt x="3660" y="948"/>
                </a:lnTo>
                <a:lnTo>
                  <a:pt x="3650" y="944"/>
                </a:lnTo>
                <a:lnTo>
                  <a:pt x="3642" y="938"/>
                </a:lnTo>
                <a:lnTo>
                  <a:pt x="3634" y="930"/>
                </a:lnTo>
                <a:lnTo>
                  <a:pt x="3624" y="920"/>
                </a:lnTo>
                <a:lnTo>
                  <a:pt x="3606" y="898"/>
                </a:lnTo>
                <a:lnTo>
                  <a:pt x="3124" y="236"/>
                </a:lnTo>
                <a:lnTo>
                  <a:pt x="3188" y="236"/>
                </a:lnTo>
                <a:lnTo>
                  <a:pt x="3212" y="238"/>
                </a:lnTo>
                <a:lnTo>
                  <a:pt x="3232" y="240"/>
                </a:lnTo>
                <a:lnTo>
                  <a:pt x="3250" y="246"/>
                </a:lnTo>
                <a:lnTo>
                  <a:pt x="3264" y="254"/>
                </a:lnTo>
                <a:lnTo>
                  <a:pt x="3276" y="264"/>
                </a:lnTo>
                <a:lnTo>
                  <a:pt x="3286" y="274"/>
                </a:lnTo>
                <a:lnTo>
                  <a:pt x="3308" y="302"/>
                </a:lnTo>
                <a:lnTo>
                  <a:pt x="3686" y="836"/>
                </a:lnTo>
                <a:lnTo>
                  <a:pt x="4066" y="300"/>
                </a:lnTo>
                <a:lnTo>
                  <a:pt x="4086" y="274"/>
                </a:lnTo>
                <a:lnTo>
                  <a:pt x="4098" y="262"/>
                </a:lnTo>
                <a:lnTo>
                  <a:pt x="4110" y="254"/>
                </a:lnTo>
                <a:lnTo>
                  <a:pt x="4124" y="246"/>
                </a:lnTo>
                <a:lnTo>
                  <a:pt x="4140" y="240"/>
                </a:lnTo>
                <a:lnTo>
                  <a:pt x="4160" y="238"/>
                </a:lnTo>
                <a:lnTo>
                  <a:pt x="4184" y="236"/>
                </a:lnTo>
                <a:lnTo>
                  <a:pt x="4242" y="236"/>
                </a:lnTo>
                <a:lnTo>
                  <a:pt x="3760" y="898"/>
                </a:lnTo>
                <a:close/>
                <a:moveTo>
                  <a:pt x="1002" y="942"/>
                </a:moveTo>
                <a:lnTo>
                  <a:pt x="1002" y="942"/>
                </a:lnTo>
                <a:lnTo>
                  <a:pt x="986" y="940"/>
                </a:lnTo>
                <a:lnTo>
                  <a:pt x="972" y="938"/>
                </a:lnTo>
                <a:lnTo>
                  <a:pt x="960" y="932"/>
                </a:lnTo>
                <a:lnTo>
                  <a:pt x="948" y="926"/>
                </a:lnTo>
                <a:lnTo>
                  <a:pt x="938" y="916"/>
                </a:lnTo>
                <a:lnTo>
                  <a:pt x="932" y="904"/>
                </a:lnTo>
                <a:lnTo>
                  <a:pt x="926" y="890"/>
                </a:lnTo>
                <a:lnTo>
                  <a:pt x="922" y="874"/>
                </a:lnTo>
                <a:lnTo>
                  <a:pt x="906" y="796"/>
                </a:lnTo>
                <a:lnTo>
                  <a:pt x="894" y="816"/>
                </a:lnTo>
                <a:lnTo>
                  <a:pt x="876" y="838"/>
                </a:lnTo>
                <a:lnTo>
                  <a:pt x="850" y="862"/>
                </a:lnTo>
                <a:lnTo>
                  <a:pt x="836" y="874"/>
                </a:lnTo>
                <a:lnTo>
                  <a:pt x="818" y="886"/>
                </a:lnTo>
                <a:lnTo>
                  <a:pt x="798" y="898"/>
                </a:lnTo>
                <a:lnTo>
                  <a:pt x="778" y="908"/>
                </a:lnTo>
                <a:lnTo>
                  <a:pt x="754" y="918"/>
                </a:lnTo>
                <a:lnTo>
                  <a:pt x="728" y="926"/>
                </a:lnTo>
                <a:lnTo>
                  <a:pt x="700" y="932"/>
                </a:lnTo>
                <a:lnTo>
                  <a:pt x="670" y="938"/>
                </a:lnTo>
                <a:lnTo>
                  <a:pt x="638" y="940"/>
                </a:lnTo>
                <a:lnTo>
                  <a:pt x="604" y="942"/>
                </a:lnTo>
                <a:lnTo>
                  <a:pt x="384" y="942"/>
                </a:lnTo>
                <a:lnTo>
                  <a:pt x="356" y="942"/>
                </a:lnTo>
                <a:lnTo>
                  <a:pt x="330" y="940"/>
                </a:lnTo>
                <a:lnTo>
                  <a:pt x="306" y="936"/>
                </a:lnTo>
                <a:lnTo>
                  <a:pt x="282" y="932"/>
                </a:lnTo>
                <a:lnTo>
                  <a:pt x="258" y="928"/>
                </a:lnTo>
                <a:lnTo>
                  <a:pt x="238" y="922"/>
                </a:lnTo>
                <a:lnTo>
                  <a:pt x="198" y="908"/>
                </a:lnTo>
                <a:lnTo>
                  <a:pt x="162" y="890"/>
                </a:lnTo>
                <a:lnTo>
                  <a:pt x="130" y="870"/>
                </a:lnTo>
                <a:lnTo>
                  <a:pt x="104" y="846"/>
                </a:lnTo>
                <a:lnTo>
                  <a:pt x="80" y="822"/>
                </a:lnTo>
                <a:lnTo>
                  <a:pt x="60" y="794"/>
                </a:lnTo>
                <a:lnTo>
                  <a:pt x="42" y="766"/>
                </a:lnTo>
                <a:lnTo>
                  <a:pt x="28" y="738"/>
                </a:lnTo>
                <a:lnTo>
                  <a:pt x="18" y="708"/>
                </a:lnTo>
                <a:lnTo>
                  <a:pt x="10" y="678"/>
                </a:lnTo>
                <a:lnTo>
                  <a:pt x="4" y="648"/>
                </a:lnTo>
                <a:lnTo>
                  <a:pt x="2" y="618"/>
                </a:lnTo>
                <a:lnTo>
                  <a:pt x="0" y="590"/>
                </a:lnTo>
                <a:lnTo>
                  <a:pt x="2" y="558"/>
                </a:lnTo>
                <a:lnTo>
                  <a:pt x="4" y="526"/>
                </a:lnTo>
                <a:lnTo>
                  <a:pt x="12" y="494"/>
                </a:lnTo>
                <a:lnTo>
                  <a:pt x="20" y="462"/>
                </a:lnTo>
                <a:lnTo>
                  <a:pt x="32" y="432"/>
                </a:lnTo>
                <a:lnTo>
                  <a:pt x="46" y="404"/>
                </a:lnTo>
                <a:lnTo>
                  <a:pt x="64" y="376"/>
                </a:lnTo>
                <a:lnTo>
                  <a:pt x="86" y="350"/>
                </a:lnTo>
                <a:lnTo>
                  <a:pt x="110" y="326"/>
                </a:lnTo>
                <a:lnTo>
                  <a:pt x="138" y="304"/>
                </a:lnTo>
                <a:lnTo>
                  <a:pt x="170" y="284"/>
                </a:lnTo>
                <a:lnTo>
                  <a:pt x="204" y="268"/>
                </a:lnTo>
                <a:lnTo>
                  <a:pt x="244" y="254"/>
                </a:lnTo>
                <a:lnTo>
                  <a:pt x="286" y="244"/>
                </a:lnTo>
                <a:lnTo>
                  <a:pt x="332" y="238"/>
                </a:lnTo>
                <a:lnTo>
                  <a:pt x="384" y="236"/>
                </a:lnTo>
                <a:lnTo>
                  <a:pt x="604" y="236"/>
                </a:lnTo>
                <a:lnTo>
                  <a:pt x="642" y="238"/>
                </a:lnTo>
                <a:lnTo>
                  <a:pt x="680" y="242"/>
                </a:lnTo>
                <a:lnTo>
                  <a:pt x="714" y="248"/>
                </a:lnTo>
                <a:lnTo>
                  <a:pt x="746" y="258"/>
                </a:lnTo>
                <a:lnTo>
                  <a:pt x="776" y="270"/>
                </a:lnTo>
                <a:lnTo>
                  <a:pt x="804" y="284"/>
                </a:lnTo>
                <a:lnTo>
                  <a:pt x="830" y="300"/>
                </a:lnTo>
                <a:lnTo>
                  <a:pt x="854" y="318"/>
                </a:lnTo>
                <a:lnTo>
                  <a:pt x="876" y="338"/>
                </a:lnTo>
                <a:lnTo>
                  <a:pt x="894" y="358"/>
                </a:lnTo>
                <a:lnTo>
                  <a:pt x="912" y="382"/>
                </a:lnTo>
                <a:lnTo>
                  <a:pt x="926" y="406"/>
                </a:lnTo>
                <a:lnTo>
                  <a:pt x="940" y="432"/>
                </a:lnTo>
                <a:lnTo>
                  <a:pt x="950" y="458"/>
                </a:lnTo>
                <a:lnTo>
                  <a:pt x="958" y="484"/>
                </a:lnTo>
                <a:lnTo>
                  <a:pt x="966" y="514"/>
                </a:lnTo>
                <a:lnTo>
                  <a:pt x="1046" y="942"/>
                </a:lnTo>
                <a:lnTo>
                  <a:pt x="1002" y="942"/>
                </a:lnTo>
                <a:close/>
                <a:moveTo>
                  <a:pt x="580" y="334"/>
                </a:moveTo>
                <a:lnTo>
                  <a:pt x="580" y="334"/>
                </a:lnTo>
                <a:lnTo>
                  <a:pt x="392" y="334"/>
                </a:lnTo>
                <a:lnTo>
                  <a:pt x="354" y="336"/>
                </a:lnTo>
                <a:lnTo>
                  <a:pt x="318" y="340"/>
                </a:lnTo>
                <a:lnTo>
                  <a:pt x="286" y="348"/>
                </a:lnTo>
                <a:lnTo>
                  <a:pt x="258" y="358"/>
                </a:lnTo>
                <a:lnTo>
                  <a:pt x="232" y="370"/>
                </a:lnTo>
                <a:lnTo>
                  <a:pt x="210" y="384"/>
                </a:lnTo>
                <a:lnTo>
                  <a:pt x="188" y="400"/>
                </a:lnTo>
                <a:lnTo>
                  <a:pt x="170" y="416"/>
                </a:lnTo>
                <a:lnTo>
                  <a:pt x="156" y="436"/>
                </a:lnTo>
                <a:lnTo>
                  <a:pt x="142" y="456"/>
                </a:lnTo>
                <a:lnTo>
                  <a:pt x="132" y="476"/>
                </a:lnTo>
                <a:lnTo>
                  <a:pt x="122" y="498"/>
                </a:lnTo>
                <a:lnTo>
                  <a:pt x="116" y="520"/>
                </a:lnTo>
                <a:lnTo>
                  <a:pt x="112" y="544"/>
                </a:lnTo>
                <a:lnTo>
                  <a:pt x="110" y="566"/>
                </a:lnTo>
                <a:lnTo>
                  <a:pt x="108" y="590"/>
                </a:lnTo>
                <a:lnTo>
                  <a:pt x="110" y="612"/>
                </a:lnTo>
                <a:lnTo>
                  <a:pt x="112" y="636"/>
                </a:lnTo>
                <a:lnTo>
                  <a:pt x="116" y="658"/>
                </a:lnTo>
                <a:lnTo>
                  <a:pt x="122" y="680"/>
                </a:lnTo>
                <a:lnTo>
                  <a:pt x="132" y="702"/>
                </a:lnTo>
                <a:lnTo>
                  <a:pt x="142" y="724"/>
                </a:lnTo>
                <a:lnTo>
                  <a:pt x="156" y="744"/>
                </a:lnTo>
                <a:lnTo>
                  <a:pt x="170" y="762"/>
                </a:lnTo>
                <a:lnTo>
                  <a:pt x="188" y="780"/>
                </a:lnTo>
                <a:lnTo>
                  <a:pt x="210" y="796"/>
                </a:lnTo>
                <a:lnTo>
                  <a:pt x="232" y="810"/>
                </a:lnTo>
                <a:lnTo>
                  <a:pt x="258" y="822"/>
                </a:lnTo>
                <a:lnTo>
                  <a:pt x="286" y="830"/>
                </a:lnTo>
                <a:lnTo>
                  <a:pt x="318" y="838"/>
                </a:lnTo>
                <a:lnTo>
                  <a:pt x="354" y="842"/>
                </a:lnTo>
                <a:lnTo>
                  <a:pt x="392" y="844"/>
                </a:lnTo>
                <a:lnTo>
                  <a:pt x="580" y="844"/>
                </a:lnTo>
                <a:lnTo>
                  <a:pt x="618" y="842"/>
                </a:lnTo>
                <a:lnTo>
                  <a:pt x="654" y="838"/>
                </a:lnTo>
                <a:lnTo>
                  <a:pt x="688" y="830"/>
                </a:lnTo>
                <a:lnTo>
                  <a:pt x="716" y="820"/>
                </a:lnTo>
                <a:lnTo>
                  <a:pt x="744" y="808"/>
                </a:lnTo>
                <a:lnTo>
                  <a:pt x="766" y="794"/>
                </a:lnTo>
                <a:lnTo>
                  <a:pt x="786" y="778"/>
                </a:lnTo>
                <a:lnTo>
                  <a:pt x="804" y="760"/>
                </a:lnTo>
                <a:lnTo>
                  <a:pt x="820" y="740"/>
                </a:lnTo>
                <a:lnTo>
                  <a:pt x="832" y="720"/>
                </a:lnTo>
                <a:lnTo>
                  <a:pt x="842" y="700"/>
                </a:lnTo>
                <a:lnTo>
                  <a:pt x="850" y="678"/>
                </a:lnTo>
                <a:lnTo>
                  <a:pt x="856" y="656"/>
                </a:lnTo>
                <a:lnTo>
                  <a:pt x="860" y="634"/>
                </a:lnTo>
                <a:lnTo>
                  <a:pt x="864" y="610"/>
                </a:lnTo>
                <a:lnTo>
                  <a:pt x="864" y="590"/>
                </a:lnTo>
                <a:lnTo>
                  <a:pt x="864" y="570"/>
                </a:lnTo>
                <a:lnTo>
                  <a:pt x="862" y="548"/>
                </a:lnTo>
                <a:lnTo>
                  <a:pt x="858" y="528"/>
                </a:lnTo>
                <a:lnTo>
                  <a:pt x="852" y="506"/>
                </a:lnTo>
                <a:lnTo>
                  <a:pt x="844" y="484"/>
                </a:lnTo>
                <a:lnTo>
                  <a:pt x="834" y="464"/>
                </a:lnTo>
                <a:lnTo>
                  <a:pt x="822" y="444"/>
                </a:lnTo>
                <a:lnTo>
                  <a:pt x="806" y="424"/>
                </a:lnTo>
                <a:lnTo>
                  <a:pt x="790" y="406"/>
                </a:lnTo>
                <a:lnTo>
                  <a:pt x="770" y="388"/>
                </a:lnTo>
                <a:lnTo>
                  <a:pt x="746" y="372"/>
                </a:lnTo>
                <a:lnTo>
                  <a:pt x="720" y="360"/>
                </a:lnTo>
                <a:lnTo>
                  <a:pt x="690" y="350"/>
                </a:lnTo>
                <a:lnTo>
                  <a:pt x="656" y="342"/>
                </a:lnTo>
                <a:lnTo>
                  <a:pt x="620" y="336"/>
                </a:lnTo>
                <a:lnTo>
                  <a:pt x="580" y="334"/>
                </a:lnTo>
                <a:close/>
                <a:moveTo>
                  <a:pt x="4384" y="156"/>
                </a:moveTo>
                <a:lnTo>
                  <a:pt x="4384" y="156"/>
                </a:lnTo>
                <a:lnTo>
                  <a:pt x="4394" y="154"/>
                </a:lnTo>
                <a:lnTo>
                  <a:pt x="4404" y="152"/>
                </a:lnTo>
                <a:lnTo>
                  <a:pt x="4414" y="148"/>
                </a:lnTo>
                <a:lnTo>
                  <a:pt x="4422" y="142"/>
                </a:lnTo>
                <a:lnTo>
                  <a:pt x="4430" y="134"/>
                </a:lnTo>
                <a:lnTo>
                  <a:pt x="4434" y="124"/>
                </a:lnTo>
                <a:lnTo>
                  <a:pt x="4438" y="112"/>
                </a:lnTo>
                <a:lnTo>
                  <a:pt x="4438" y="100"/>
                </a:lnTo>
                <a:lnTo>
                  <a:pt x="4438" y="76"/>
                </a:lnTo>
                <a:lnTo>
                  <a:pt x="4438" y="64"/>
                </a:lnTo>
                <a:lnTo>
                  <a:pt x="4434" y="52"/>
                </a:lnTo>
                <a:lnTo>
                  <a:pt x="4430" y="42"/>
                </a:lnTo>
                <a:lnTo>
                  <a:pt x="4422" y="34"/>
                </a:lnTo>
                <a:lnTo>
                  <a:pt x="4414" y="28"/>
                </a:lnTo>
                <a:lnTo>
                  <a:pt x="4404" y="24"/>
                </a:lnTo>
                <a:lnTo>
                  <a:pt x="4394" y="22"/>
                </a:lnTo>
                <a:lnTo>
                  <a:pt x="4384" y="20"/>
                </a:lnTo>
                <a:lnTo>
                  <a:pt x="4372" y="22"/>
                </a:lnTo>
                <a:lnTo>
                  <a:pt x="4362" y="24"/>
                </a:lnTo>
                <a:lnTo>
                  <a:pt x="4352" y="28"/>
                </a:lnTo>
                <a:lnTo>
                  <a:pt x="4344" y="34"/>
                </a:lnTo>
                <a:lnTo>
                  <a:pt x="4338" y="42"/>
                </a:lnTo>
                <a:lnTo>
                  <a:pt x="4332" y="52"/>
                </a:lnTo>
                <a:lnTo>
                  <a:pt x="4328" y="64"/>
                </a:lnTo>
                <a:lnTo>
                  <a:pt x="4328" y="76"/>
                </a:lnTo>
                <a:lnTo>
                  <a:pt x="4328" y="100"/>
                </a:lnTo>
                <a:lnTo>
                  <a:pt x="4328" y="112"/>
                </a:lnTo>
                <a:lnTo>
                  <a:pt x="4332" y="124"/>
                </a:lnTo>
                <a:lnTo>
                  <a:pt x="4336" y="134"/>
                </a:lnTo>
                <a:lnTo>
                  <a:pt x="4344" y="142"/>
                </a:lnTo>
                <a:lnTo>
                  <a:pt x="4352" y="148"/>
                </a:lnTo>
                <a:lnTo>
                  <a:pt x="4362" y="152"/>
                </a:lnTo>
                <a:lnTo>
                  <a:pt x="4372" y="154"/>
                </a:lnTo>
                <a:lnTo>
                  <a:pt x="4384" y="156"/>
                </a:lnTo>
                <a:close/>
                <a:moveTo>
                  <a:pt x="4328" y="236"/>
                </a:moveTo>
                <a:lnTo>
                  <a:pt x="4328" y="236"/>
                </a:lnTo>
                <a:lnTo>
                  <a:pt x="4354" y="236"/>
                </a:lnTo>
                <a:lnTo>
                  <a:pt x="4372" y="238"/>
                </a:lnTo>
                <a:lnTo>
                  <a:pt x="4388" y="242"/>
                </a:lnTo>
                <a:lnTo>
                  <a:pt x="4402" y="248"/>
                </a:lnTo>
                <a:lnTo>
                  <a:pt x="4414" y="256"/>
                </a:lnTo>
                <a:lnTo>
                  <a:pt x="4424" y="268"/>
                </a:lnTo>
                <a:lnTo>
                  <a:pt x="4432" y="284"/>
                </a:lnTo>
                <a:lnTo>
                  <a:pt x="4436" y="304"/>
                </a:lnTo>
                <a:lnTo>
                  <a:pt x="4438" y="328"/>
                </a:lnTo>
                <a:lnTo>
                  <a:pt x="4438" y="942"/>
                </a:lnTo>
                <a:lnTo>
                  <a:pt x="4410" y="942"/>
                </a:lnTo>
                <a:lnTo>
                  <a:pt x="4390" y="940"/>
                </a:lnTo>
                <a:lnTo>
                  <a:pt x="4374" y="936"/>
                </a:lnTo>
                <a:lnTo>
                  <a:pt x="4360" y="930"/>
                </a:lnTo>
                <a:lnTo>
                  <a:pt x="4348" y="920"/>
                </a:lnTo>
                <a:lnTo>
                  <a:pt x="4340" y="908"/>
                </a:lnTo>
                <a:lnTo>
                  <a:pt x="4334" y="892"/>
                </a:lnTo>
                <a:lnTo>
                  <a:pt x="4330" y="874"/>
                </a:lnTo>
                <a:lnTo>
                  <a:pt x="4328" y="852"/>
                </a:lnTo>
                <a:lnTo>
                  <a:pt x="4328" y="236"/>
                </a:lnTo>
                <a:close/>
                <a:moveTo>
                  <a:pt x="1210" y="328"/>
                </a:moveTo>
                <a:lnTo>
                  <a:pt x="1210" y="328"/>
                </a:lnTo>
                <a:lnTo>
                  <a:pt x="1230" y="312"/>
                </a:lnTo>
                <a:lnTo>
                  <a:pt x="1252" y="296"/>
                </a:lnTo>
                <a:lnTo>
                  <a:pt x="1280" y="280"/>
                </a:lnTo>
                <a:lnTo>
                  <a:pt x="1310" y="266"/>
                </a:lnTo>
                <a:lnTo>
                  <a:pt x="1344" y="254"/>
                </a:lnTo>
                <a:lnTo>
                  <a:pt x="1382" y="244"/>
                </a:lnTo>
                <a:lnTo>
                  <a:pt x="1424" y="238"/>
                </a:lnTo>
                <a:lnTo>
                  <a:pt x="1472" y="236"/>
                </a:lnTo>
                <a:lnTo>
                  <a:pt x="1692" y="236"/>
                </a:lnTo>
                <a:lnTo>
                  <a:pt x="1718" y="238"/>
                </a:lnTo>
                <a:lnTo>
                  <a:pt x="1744" y="238"/>
                </a:lnTo>
                <a:lnTo>
                  <a:pt x="1770" y="242"/>
                </a:lnTo>
                <a:lnTo>
                  <a:pt x="1794" y="246"/>
                </a:lnTo>
                <a:lnTo>
                  <a:pt x="1816" y="250"/>
                </a:lnTo>
                <a:lnTo>
                  <a:pt x="1838" y="256"/>
                </a:lnTo>
                <a:lnTo>
                  <a:pt x="1878" y="270"/>
                </a:lnTo>
                <a:lnTo>
                  <a:pt x="1912" y="288"/>
                </a:lnTo>
                <a:lnTo>
                  <a:pt x="1944" y="308"/>
                </a:lnTo>
                <a:lnTo>
                  <a:pt x="1972" y="332"/>
                </a:lnTo>
                <a:lnTo>
                  <a:pt x="1996" y="356"/>
                </a:lnTo>
                <a:lnTo>
                  <a:pt x="2016" y="384"/>
                </a:lnTo>
                <a:lnTo>
                  <a:pt x="2032" y="412"/>
                </a:lnTo>
                <a:lnTo>
                  <a:pt x="2046" y="440"/>
                </a:lnTo>
                <a:lnTo>
                  <a:pt x="2058" y="470"/>
                </a:lnTo>
                <a:lnTo>
                  <a:pt x="2066" y="500"/>
                </a:lnTo>
                <a:lnTo>
                  <a:pt x="2070" y="530"/>
                </a:lnTo>
                <a:lnTo>
                  <a:pt x="2074" y="560"/>
                </a:lnTo>
                <a:lnTo>
                  <a:pt x="2074" y="590"/>
                </a:lnTo>
                <a:lnTo>
                  <a:pt x="2074" y="620"/>
                </a:lnTo>
                <a:lnTo>
                  <a:pt x="2070" y="652"/>
                </a:lnTo>
                <a:lnTo>
                  <a:pt x="2064" y="684"/>
                </a:lnTo>
                <a:lnTo>
                  <a:pt x="2054" y="716"/>
                </a:lnTo>
                <a:lnTo>
                  <a:pt x="2042" y="746"/>
                </a:lnTo>
                <a:lnTo>
                  <a:pt x="2028" y="774"/>
                </a:lnTo>
                <a:lnTo>
                  <a:pt x="2010" y="802"/>
                </a:lnTo>
                <a:lnTo>
                  <a:pt x="1988" y="828"/>
                </a:lnTo>
                <a:lnTo>
                  <a:pt x="1964" y="852"/>
                </a:lnTo>
                <a:lnTo>
                  <a:pt x="1936" y="874"/>
                </a:lnTo>
                <a:lnTo>
                  <a:pt x="1906" y="894"/>
                </a:lnTo>
                <a:lnTo>
                  <a:pt x="1870" y="910"/>
                </a:lnTo>
                <a:lnTo>
                  <a:pt x="1832" y="924"/>
                </a:lnTo>
                <a:lnTo>
                  <a:pt x="1788" y="934"/>
                </a:lnTo>
                <a:lnTo>
                  <a:pt x="1742" y="940"/>
                </a:lnTo>
                <a:lnTo>
                  <a:pt x="1692" y="942"/>
                </a:lnTo>
                <a:lnTo>
                  <a:pt x="1472" y="942"/>
                </a:lnTo>
                <a:lnTo>
                  <a:pt x="1432" y="940"/>
                </a:lnTo>
                <a:lnTo>
                  <a:pt x="1394" y="936"/>
                </a:lnTo>
                <a:lnTo>
                  <a:pt x="1358" y="928"/>
                </a:lnTo>
                <a:lnTo>
                  <a:pt x="1324" y="916"/>
                </a:lnTo>
                <a:lnTo>
                  <a:pt x="1290" y="904"/>
                </a:lnTo>
                <a:lnTo>
                  <a:pt x="1260" y="886"/>
                </a:lnTo>
                <a:lnTo>
                  <a:pt x="1232" y="868"/>
                </a:lnTo>
                <a:lnTo>
                  <a:pt x="1206" y="846"/>
                </a:lnTo>
                <a:lnTo>
                  <a:pt x="1184" y="822"/>
                </a:lnTo>
                <a:lnTo>
                  <a:pt x="1162" y="796"/>
                </a:lnTo>
                <a:lnTo>
                  <a:pt x="1144" y="766"/>
                </a:lnTo>
                <a:lnTo>
                  <a:pt x="1130" y="734"/>
                </a:lnTo>
                <a:lnTo>
                  <a:pt x="1118" y="702"/>
                </a:lnTo>
                <a:lnTo>
                  <a:pt x="1110" y="666"/>
                </a:lnTo>
                <a:lnTo>
                  <a:pt x="1104" y="628"/>
                </a:lnTo>
                <a:lnTo>
                  <a:pt x="1102" y="590"/>
                </a:lnTo>
                <a:lnTo>
                  <a:pt x="1102" y="0"/>
                </a:lnTo>
                <a:lnTo>
                  <a:pt x="1136" y="0"/>
                </a:lnTo>
                <a:lnTo>
                  <a:pt x="1154" y="0"/>
                </a:lnTo>
                <a:lnTo>
                  <a:pt x="1168" y="4"/>
                </a:lnTo>
                <a:lnTo>
                  <a:pt x="1180" y="10"/>
                </a:lnTo>
                <a:lnTo>
                  <a:pt x="1192" y="18"/>
                </a:lnTo>
                <a:lnTo>
                  <a:pt x="1200" y="28"/>
                </a:lnTo>
                <a:lnTo>
                  <a:pt x="1206" y="40"/>
                </a:lnTo>
                <a:lnTo>
                  <a:pt x="1210" y="54"/>
                </a:lnTo>
                <a:lnTo>
                  <a:pt x="1210" y="70"/>
                </a:lnTo>
                <a:lnTo>
                  <a:pt x="1210" y="328"/>
                </a:lnTo>
                <a:close/>
                <a:moveTo>
                  <a:pt x="1496" y="844"/>
                </a:moveTo>
                <a:lnTo>
                  <a:pt x="1496" y="844"/>
                </a:lnTo>
                <a:lnTo>
                  <a:pt x="1684" y="844"/>
                </a:lnTo>
                <a:lnTo>
                  <a:pt x="1722" y="842"/>
                </a:lnTo>
                <a:lnTo>
                  <a:pt x="1756" y="838"/>
                </a:lnTo>
                <a:lnTo>
                  <a:pt x="1788" y="830"/>
                </a:lnTo>
                <a:lnTo>
                  <a:pt x="1816" y="820"/>
                </a:lnTo>
                <a:lnTo>
                  <a:pt x="1842" y="810"/>
                </a:lnTo>
                <a:lnTo>
                  <a:pt x="1866" y="796"/>
                </a:lnTo>
                <a:lnTo>
                  <a:pt x="1886" y="780"/>
                </a:lnTo>
                <a:lnTo>
                  <a:pt x="1904" y="762"/>
                </a:lnTo>
                <a:lnTo>
                  <a:pt x="1920" y="742"/>
                </a:lnTo>
                <a:lnTo>
                  <a:pt x="1932" y="722"/>
                </a:lnTo>
                <a:lnTo>
                  <a:pt x="1944" y="702"/>
                </a:lnTo>
                <a:lnTo>
                  <a:pt x="1952" y="680"/>
                </a:lnTo>
                <a:lnTo>
                  <a:pt x="1958" y="658"/>
                </a:lnTo>
                <a:lnTo>
                  <a:pt x="1964" y="634"/>
                </a:lnTo>
                <a:lnTo>
                  <a:pt x="1966" y="612"/>
                </a:lnTo>
                <a:lnTo>
                  <a:pt x="1966" y="590"/>
                </a:lnTo>
                <a:lnTo>
                  <a:pt x="1966" y="566"/>
                </a:lnTo>
                <a:lnTo>
                  <a:pt x="1964" y="544"/>
                </a:lnTo>
                <a:lnTo>
                  <a:pt x="1958" y="520"/>
                </a:lnTo>
                <a:lnTo>
                  <a:pt x="1952" y="498"/>
                </a:lnTo>
                <a:lnTo>
                  <a:pt x="1944" y="476"/>
                </a:lnTo>
                <a:lnTo>
                  <a:pt x="1932" y="456"/>
                </a:lnTo>
                <a:lnTo>
                  <a:pt x="1920" y="436"/>
                </a:lnTo>
                <a:lnTo>
                  <a:pt x="1904" y="416"/>
                </a:lnTo>
                <a:lnTo>
                  <a:pt x="1886" y="398"/>
                </a:lnTo>
                <a:lnTo>
                  <a:pt x="1866" y="382"/>
                </a:lnTo>
                <a:lnTo>
                  <a:pt x="1842" y="370"/>
                </a:lnTo>
                <a:lnTo>
                  <a:pt x="1816" y="358"/>
                </a:lnTo>
                <a:lnTo>
                  <a:pt x="1788" y="348"/>
                </a:lnTo>
                <a:lnTo>
                  <a:pt x="1756" y="340"/>
                </a:lnTo>
                <a:lnTo>
                  <a:pt x="1722" y="336"/>
                </a:lnTo>
                <a:lnTo>
                  <a:pt x="1684" y="334"/>
                </a:lnTo>
                <a:lnTo>
                  <a:pt x="1496" y="334"/>
                </a:lnTo>
                <a:lnTo>
                  <a:pt x="1456" y="336"/>
                </a:lnTo>
                <a:lnTo>
                  <a:pt x="1420" y="340"/>
                </a:lnTo>
                <a:lnTo>
                  <a:pt x="1388" y="348"/>
                </a:lnTo>
                <a:lnTo>
                  <a:pt x="1358" y="358"/>
                </a:lnTo>
                <a:lnTo>
                  <a:pt x="1332" y="370"/>
                </a:lnTo>
                <a:lnTo>
                  <a:pt x="1308" y="384"/>
                </a:lnTo>
                <a:lnTo>
                  <a:pt x="1288" y="402"/>
                </a:lnTo>
                <a:lnTo>
                  <a:pt x="1270" y="418"/>
                </a:lnTo>
                <a:lnTo>
                  <a:pt x="1256" y="438"/>
                </a:lnTo>
                <a:lnTo>
                  <a:pt x="1242" y="458"/>
                </a:lnTo>
                <a:lnTo>
                  <a:pt x="1232" y="480"/>
                </a:lnTo>
                <a:lnTo>
                  <a:pt x="1224" y="500"/>
                </a:lnTo>
                <a:lnTo>
                  <a:pt x="1218" y="524"/>
                </a:lnTo>
                <a:lnTo>
                  <a:pt x="1214" y="546"/>
                </a:lnTo>
                <a:lnTo>
                  <a:pt x="1212" y="568"/>
                </a:lnTo>
                <a:lnTo>
                  <a:pt x="1210" y="590"/>
                </a:lnTo>
                <a:lnTo>
                  <a:pt x="1212" y="608"/>
                </a:lnTo>
                <a:lnTo>
                  <a:pt x="1214" y="630"/>
                </a:lnTo>
                <a:lnTo>
                  <a:pt x="1218" y="650"/>
                </a:lnTo>
                <a:lnTo>
                  <a:pt x="1224" y="672"/>
                </a:lnTo>
                <a:lnTo>
                  <a:pt x="1232" y="694"/>
                </a:lnTo>
                <a:lnTo>
                  <a:pt x="1242" y="714"/>
                </a:lnTo>
                <a:lnTo>
                  <a:pt x="1254" y="736"/>
                </a:lnTo>
                <a:lnTo>
                  <a:pt x="1268" y="754"/>
                </a:lnTo>
                <a:lnTo>
                  <a:pt x="1286" y="774"/>
                </a:lnTo>
                <a:lnTo>
                  <a:pt x="1306" y="790"/>
                </a:lnTo>
                <a:lnTo>
                  <a:pt x="1328" y="806"/>
                </a:lnTo>
                <a:lnTo>
                  <a:pt x="1356" y="818"/>
                </a:lnTo>
                <a:lnTo>
                  <a:pt x="1384" y="830"/>
                </a:lnTo>
                <a:lnTo>
                  <a:pt x="1418" y="838"/>
                </a:lnTo>
                <a:lnTo>
                  <a:pt x="1456" y="842"/>
                </a:lnTo>
                <a:lnTo>
                  <a:pt x="1496" y="844"/>
                </a:lnTo>
                <a:close/>
                <a:moveTo>
                  <a:pt x="2294" y="328"/>
                </a:moveTo>
                <a:lnTo>
                  <a:pt x="2294" y="328"/>
                </a:lnTo>
                <a:lnTo>
                  <a:pt x="2312" y="312"/>
                </a:lnTo>
                <a:lnTo>
                  <a:pt x="2336" y="296"/>
                </a:lnTo>
                <a:lnTo>
                  <a:pt x="2362" y="280"/>
                </a:lnTo>
                <a:lnTo>
                  <a:pt x="2392" y="266"/>
                </a:lnTo>
                <a:lnTo>
                  <a:pt x="2426" y="254"/>
                </a:lnTo>
                <a:lnTo>
                  <a:pt x="2464" y="244"/>
                </a:lnTo>
                <a:lnTo>
                  <a:pt x="2506" y="238"/>
                </a:lnTo>
                <a:lnTo>
                  <a:pt x="2554" y="236"/>
                </a:lnTo>
                <a:lnTo>
                  <a:pt x="2774" y="236"/>
                </a:lnTo>
                <a:lnTo>
                  <a:pt x="2800" y="238"/>
                </a:lnTo>
                <a:lnTo>
                  <a:pt x="2828" y="238"/>
                </a:lnTo>
                <a:lnTo>
                  <a:pt x="2852" y="242"/>
                </a:lnTo>
                <a:lnTo>
                  <a:pt x="2876" y="246"/>
                </a:lnTo>
                <a:lnTo>
                  <a:pt x="2898" y="250"/>
                </a:lnTo>
                <a:lnTo>
                  <a:pt x="2920" y="256"/>
                </a:lnTo>
                <a:lnTo>
                  <a:pt x="2960" y="270"/>
                </a:lnTo>
                <a:lnTo>
                  <a:pt x="2996" y="288"/>
                </a:lnTo>
                <a:lnTo>
                  <a:pt x="3026" y="308"/>
                </a:lnTo>
                <a:lnTo>
                  <a:pt x="3054" y="332"/>
                </a:lnTo>
                <a:lnTo>
                  <a:pt x="3078" y="356"/>
                </a:lnTo>
                <a:lnTo>
                  <a:pt x="3098" y="384"/>
                </a:lnTo>
                <a:lnTo>
                  <a:pt x="3114" y="412"/>
                </a:lnTo>
                <a:lnTo>
                  <a:pt x="3128" y="440"/>
                </a:lnTo>
                <a:lnTo>
                  <a:pt x="3140" y="470"/>
                </a:lnTo>
                <a:lnTo>
                  <a:pt x="3148" y="500"/>
                </a:lnTo>
                <a:lnTo>
                  <a:pt x="3152" y="530"/>
                </a:lnTo>
                <a:lnTo>
                  <a:pt x="3156" y="560"/>
                </a:lnTo>
                <a:lnTo>
                  <a:pt x="3158" y="590"/>
                </a:lnTo>
                <a:lnTo>
                  <a:pt x="3156" y="620"/>
                </a:lnTo>
                <a:lnTo>
                  <a:pt x="3152" y="652"/>
                </a:lnTo>
                <a:lnTo>
                  <a:pt x="3146" y="684"/>
                </a:lnTo>
                <a:lnTo>
                  <a:pt x="3136" y="716"/>
                </a:lnTo>
                <a:lnTo>
                  <a:pt x="3126" y="746"/>
                </a:lnTo>
                <a:lnTo>
                  <a:pt x="3110" y="774"/>
                </a:lnTo>
                <a:lnTo>
                  <a:pt x="3092" y="802"/>
                </a:lnTo>
                <a:lnTo>
                  <a:pt x="3072" y="828"/>
                </a:lnTo>
                <a:lnTo>
                  <a:pt x="3046" y="852"/>
                </a:lnTo>
                <a:lnTo>
                  <a:pt x="3018" y="874"/>
                </a:lnTo>
                <a:lnTo>
                  <a:pt x="2988" y="894"/>
                </a:lnTo>
                <a:lnTo>
                  <a:pt x="2952" y="910"/>
                </a:lnTo>
                <a:lnTo>
                  <a:pt x="2914" y="924"/>
                </a:lnTo>
                <a:lnTo>
                  <a:pt x="2872" y="934"/>
                </a:lnTo>
                <a:lnTo>
                  <a:pt x="2824" y="940"/>
                </a:lnTo>
                <a:lnTo>
                  <a:pt x="2774" y="942"/>
                </a:lnTo>
                <a:lnTo>
                  <a:pt x="2554" y="942"/>
                </a:lnTo>
                <a:lnTo>
                  <a:pt x="2514" y="940"/>
                </a:lnTo>
                <a:lnTo>
                  <a:pt x="2476" y="936"/>
                </a:lnTo>
                <a:lnTo>
                  <a:pt x="2440" y="928"/>
                </a:lnTo>
                <a:lnTo>
                  <a:pt x="2406" y="916"/>
                </a:lnTo>
                <a:lnTo>
                  <a:pt x="2374" y="904"/>
                </a:lnTo>
                <a:lnTo>
                  <a:pt x="2342" y="886"/>
                </a:lnTo>
                <a:lnTo>
                  <a:pt x="2314" y="868"/>
                </a:lnTo>
                <a:lnTo>
                  <a:pt x="2288" y="846"/>
                </a:lnTo>
                <a:lnTo>
                  <a:pt x="2266" y="822"/>
                </a:lnTo>
                <a:lnTo>
                  <a:pt x="2246" y="796"/>
                </a:lnTo>
                <a:lnTo>
                  <a:pt x="2228" y="766"/>
                </a:lnTo>
                <a:lnTo>
                  <a:pt x="2212" y="734"/>
                </a:lnTo>
                <a:lnTo>
                  <a:pt x="2200" y="702"/>
                </a:lnTo>
                <a:lnTo>
                  <a:pt x="2192" y="666"/>
                </a:lnTo>
                <a:lnTo>
                  <a:pt x="2186" y="628"/>
                </a:lnTo>
                <a:lnTo>
                  <a:pt x="2184" y="590"/>
                </a:lnTo>
                <a:lnTo>
                  <a:pt x="2184" y="0"/>
                </a:lnTo>
                <a:lnTo>
                  <a:pt x="2218" y="0"/>
                </a:lnTo>
                <a:lnTo>
                  <a:pt x="2236" y="0"/>
                </a:lnTo>
                <a:lnTo>
                  <a:pt x="2250" y="4"/>
                </a:lnTo>
                <a:lnTo>
                  <a:pt x="2264" y="10"/>
                </a:lnTo>
                <a:lnTo>
                  <a:pt x="2274" y="18"/>
                </a:lnTo>
                <a:lnTo>
                  <a:pt x="2282" y="28"/>
                </a:lnTo>
                <a:lnTo>
                  <a:pt x="2288" y="40"/>
                </a:lnTo>
                <a:lnTo>
                  <a:pt x="2292" y="54"/>
                </a:lnTo>
                <a:lnTo>
                  <a:pt x="2294" y="70"/>
                </a:lnTo>
                <a:lnTo>
                  <a:pt x="2294" y="328"/>
                </a:lnTo>
                <a:close/>
                <a:moveTo>
                  <a:pt x="2578" y="844"/>
                </a:moveTo>
                <a:lnTo>
                  <a:pt x="2578" y="844"/>
                </a:lnTo>
                <a:lnTo>
                  <a:pt x="2766" y="844"/>
                </a:lnTo>
                <a:lnTo>
                  <a:pt x="2804" y="842"/>
                </a:lnTo>
                <a:lnTo>
                  <a:pt x="2838" y="838"/>
                </a:lnTo>
                <a:lnTo>
                  <a:pt x="2870" y="830"/>
                </a:lnTo>
                <a:lnTo>
                  <a:pt x="2900" y="820"/>
                </a:lnTo>
                <a:lnTo>
                  <a:pt x="2924" y="810"/>
                </a:lnTo>
                <a:lnTo>
                  <a:pt x="2948" y="796"/>
                </a:lnTo>
                <a:lnTo>
                  <a:pt x="2968" y="780"/>
                </a:lnTo>
                <a:lnTo>
                  <a:pt x="2986" y="762"/>
                </a:lnTo>
                <a:lnTo>
                  <a:pt x="3002" y="742"/>
                </a:lnTo>
                <a:lnTo>
                  <a:pt x="3014" y="722"/>
                </a:lnTo>
                <a:lnTo>
                  <a:pt x="3026" y="702"/>
                </a:lnTo>
                <a:lnTo>
                  <a:pt x="3034" y="680"/>
                </a:lnTo>
                <a:lnTo>
                  <a:pt x="3040" y="658"/>
                </a:lnTo>
                <a:lnTo>
                  <a:pt x="3046" y="634"/>
                </a:lnTo>
                <a:lnTo>
                  <a:pt x="3048" y="612"/>
                </a:lnTo>
                <a:lnTo>
                  <a:pt x="3048" y="590"/>
                </a:lnTo>
                <a:lnTo>
                  <a:pt x="3048" y="566"/>
                </a:lnTo>
                <a:lnTo>
                  <a:pt x="3046" y="544"/>
                </a:lnTo>
                <a:lnTo>
                  <a:pt x="3040" y="520"/>
                </a:lnTo>
                <a:lnTo>
                  <a:pt x="3034" y="498"/>
                </a:lnTo>
                <a:lnTo>
                  <a:pt x="3026" y="476"/>
                </a:lnTo>
                <a:lnTo>
                  <a:pt x="3014" y="456"/>
                </a:lnTo>
                <a:lnTo>
                  <a:pt x="3002" y="436"/>
                </a:lnTo>
                <a:lnTo>
                  <a:pt x="2986" y="416"/>
                </a:lnTo>
                <a:lnTo>
                  <a:pt x="2968" y="398"/>
                </a:lnTo>
                <a:lnTo>
                  <a:pt x="2948" y="382"/>
                </a:lnTo>
                <a:lnTo>
                  <a:pt x="2924" y="370"/>
                </a:lnTo>
                <a:lnTo>
                  <a:pt x="2900" y="358"/>
                </a:lnTo>
                <a:lnTo>
                  <a:pt x="2870" y="348"/>
                </a:lnTo>
                <a:lnTo>
                  <a:pt x="2838" y="340"/>
                </a:lnTo>
                <a:lnTo>
                  <a:pt x="2804" y="336"/>
                </a:lnTo>
                <a:lnTo>
                  <a:pt x="2766" y="334"/>
                </a:lnTo>
                <a:lnTo>
                  <a:pt x="2578" y="334"/>
                </a:lnTo>
                <a:lnTo>
                  <a:pt x="2538" y="336"/>
                </a:lnTo>
                <a:lnTo>
                  <a:pt x="2502" y="340"/>
                </a:lnTo>
                <a:lnTo>
                  <a:pt x="2470" y="348"/>
                </a:lnTo>
                <a:lnTo>
                  <a:pt x="2440" y="358"/>
                </a:lnTo>
                <a:lnTo>
                  <a:pt x="2414" y="370"/>
                </a:lnTo>
                <a:lnTo>
                  <a:pt x="2390" y="384"/>
                </a:lnTo>
                <a:lnTo>
                  <a:pt x="2370" y="402"/>
                </a:lnTo>
                <a:lnTo>
                  <a:pt x="2352" y="418"/>
                </a:lnTo>
                <a:lnTo>
                  <a:pt x="2338" y="438"/>
                </a:lnTo>
                <a:lnTo>
                  <a:pt x="2326" y="458"/>
                </a:lnTo>
                <a:lnTo>
                  <a:pt x="2314" y="480"/>
                </a:lnTo>
                <a:lnTo>
                  <a:pt x="2306" y="500"/>
                </a:lnTo>
                <a:lnTo>
                  <a:pt x="2300" y="524"/>
                </a:lnTo>
                <a:lnTo>
                  <a:pt x="2296" y="546"/>
                </a:lnTo>
                <a:lnTo>
                  <a:pt x="2294" y="568"/>
                </a:lnTo>
                <a:lnTo>
                  <a:pt x="2294" y="590"/>
                </a:lnTo>
                <a:lnTo>
                  <a:pt x="2294" y="608"/>
                </a:lnTo>
                <a:lnTo>
                  <a:pt x="2296" y="630"/>
                </a:lnTo>
                <a:lnTo>
                  <a:pt x="2300" y="650"/>
                </a:lnTo>
                <a:lnTo>
                  <a:pt x="2306" y="672"/>
                </a:lnTo>
                <a:lnTo>
                  <a:pt x="2314" y="694"/>
                </a:lnTo>
                <a:lnTo>
                  <a:pt x="2324" y="714"/>
                </a:lnTo>
                <a:lnTo>
                  <a:pt x="2336" y="736"/>
                </a:lnTo>
                <a:lnTo>
                  <a:pt x="2350" y="754"/>
                </a:lnTo>
                <a:lnTo>
                  <a:pt x="2368" y="774"/>
                </a:lnTo>
                <a:lnTo>
                  <a:pt x="2388" y="790"/>
                </a:lnTo>
                <a:lnTo>
                  <a:pt x="2412" y="806"/>
                </a:lnTo>
                <a:lnTo>
                  <a:pt x="2438" y="818"/>
                </a:lnTo>
                <a:lnTo>
                  <a:pt x="2468" y="830"/>
                </a:lnTo>
                <a:lnTo>
                  <a:pt x="2500" y="838"/>
                </a:lnTo>
                <a:lnTo>
                  <a:pt x="2538" y="842"/>
                </a:lnTo>
                <a:lnTo>
                  <a:pt x="2578" y="84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36">
            <a:extLst>
              <a:ext uri="{FF2B5EF4-FFF2-40B4-BE49-F238E27FC236}">
                <a16:creationId xmlns:a16="http://schemas.microsoft.com/office/drawing/2014/main" id="{24D2DBA2-14CC-4DBE-A057-7DAAE588961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307716" y="6628414"/>
            <a:ext cx="142026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Company Confidential © 2023</a:t>
            </a:r>
          </a:p>
        </p:txBody>
      </p:sp>
      <p:sp>
        <p:nvSpPr>
          <p:cNvPr id="9" name="Rectangle 36">
            <a:extLst>
              <a:ext uri="{FF2B5EF4-FFF2-40B4-BE49-F238E27FC236}">
                <a16:creationId xmlns:a16="http://schemas.microsoft.com/office/drawing/2014/main" id="{8BE2C0C0-E661-47D3-8431-A84BAC75540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7051" y="6628414"/>
            <a:ext cx="333905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AbbVie document BCL2-AA-00037-FM, v13.0; Approval date: June 2023</a:t>
            </a:r>
          </a:p>
        </p:txBody>
      </p:sp>
    </p:spTree>
    <p:extLst>
      <p:ext uri="{BB962C8B-B14F-4D97-AF65-F5344CB8AC3E}">
        <p14:creationId xmlns:p14="http://schemas.microsoft.com/office/powerpoint/2010/main" val="1103921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EditPoints="1"/>
          </p:cNvSpPr>
          <p:nvPr userDrawn="1"/>
        </p:nvSpPr>
        <p:spPr bwMode="auto">
          <a:xfrm>
            <a:off x="3068909" y="2708476"/>
            <a:ext cx="6054184" cy="1053698"/>
          </a:xfrm>
          <a:custGeom>
            <a:avLst/>
            <a:gdLst>
              <a:gd name="T0" fmla="*/ 2147483647 w 5472"/>
              <a:gd name="T1" fmla="*/ 2147483647 h 952"/>
              <a:gd name="T2" fmla="*/ 2147483647 w 5472"/>
              <a:gd name="T3" fmla="*/ 2147483647 h 952"/>
              <a:gd name="T4" fmla="*/ 2147483647 w 5472"/>
              <a:gd name="T5" fmla="*/ 2147483647 h 952"/>
              <a:gd name="T6" fmla="*/ 2147483647 w 5472"/>
              <a:gd name="T7" fmla="*/ 2147483647 h 952"/>
              <a:gd name="T8" fmla="*/ 2147483647 w 5472"/>
              <a:gd name="T9" fmla="*/ 2147483647 h 952"/>
              <a:gd name="T10" fmla="*/ 2147483647 w 5472"/>
              <a:gd name="T11" fmla="*/ 2147483647 h 952"/>
              <a:gd name="T12" fmla="*/ 2147483647 w 5472"/>
              <a:gd name="T13" fmla="*/ 2147483647 h 952"/>
              <a:gd name="T14" fmla="*/ 2147483647 w 5472"/>
              <a:gd name="T15" fmla="*/ 2147483647 h 952"/>
              <a:gd name="T16" fmla="*/ 2147483647 w 5472"/>
              <a:gd name="T17" fmla="*/ 2147483647 h 952"/>
              <a:gd name="T18" fmla="*/ 2147483647 w 5472"/>
              <a:gd name="T19" fmla="*/ 2147483647 h 952"/>
              <a:gd name="T20" fmla="*/ 2147483647 w 5472"/>
              <a:gd name="T21" fmla="*/ 2147483647 h 952"/>
              <a:gd name="T22" fmla="*/ 2147483647 w 5472"/>
              <a:gd name="T23" fmla="*/ 2147483647 h 952"/>
              <a:gd name="T24" fmla="*/ 2147483647 w 5472"/>
              <a:gd name="T25" fmla="*/ 2147483647 h 952"/>
              <a:gd name="T26" fmla="*/ 2147483647 w 5472"/>
              <a:gd name="T27" fmla="*/ 2147483647 h 952"/>
              <a:gd name="T28" fmla="*/ 2147483647 w 5472"/>
              <a:gd name="T29" fmla="*/ 2147483647 h 952"/>
              <a:gd name="T30" fmla="*/ 2147483647 w 5472"/>
              <a:gd name="T31" fmla="*/ 2147483647 h 952"/>
              <a:gd name="T32" fmla="*/ 2147483647 w 5472"/>
              <a:gd name="T33" fmla="*/ 2147483647 h 952"/>
              <a:gd name="T34" fmla="*/ 2147483647 w 5472"/>
              <a:gd name="T35" fmla="*/ 2147483647 h 952"/>
              <a:gd name="T36" fmla="*/ 2147483647 w 5472"/>
              <a:gd name="T37" fmla="*/ 2147483647 h 952"/>
              <a:gd name="T38" fmla="*/ 2147483647 w 5472"/>
              <a:gd name="T39" fmla="*/ 2147483647 h 952"/>
              <a:gd name="T40" fmla="*/ 2147483647 w 5472"/>
              <a:gd name="T41" fmla="*/ 2147483647 h 952"/>
              <a:gd name="T42" fmla="*/ 2147483647 w 5472"/>
              <a:gd name="T43" fmla="*/ 2147483647 h 952"/>
              <a:gd name="T44" fmla="*/ 2147483647 w 5472"/>
              <a:gd name="T45" fmla="*/ 2147483647 h 952"/>
              <a:gd name="T46" fmla="*/ 2147483647 w 5472"/>
              <a:gd name="T47" fmla="*/ 2147483647 h 952"/>
              <a:gd name="T48" fmla="*/ 2147483647 w 5472"/>
              <a:gd name="T49" fmla="*/ 2147483647 h 952"/>
              <a:gd name="T50" fmla="*/ 2147483647 w 5472"/>
              <a:gd name="T51" fmla="*/ 2147483647 h 952"/>
              <a:gd name="T52" fmla="*/ 2147483647 w 5472"/>
              <a:gd name="T53" fmla="*/ 2147483647 h 952"/>
              <a:gd name="T54" fmla="*/ 2147483647 w 5472"/>
              <a:gd name="T55" fmla="*/ 2147483647 h 952"/>
              <a:gd name="T56" fmla="*/ 2147483647 w 5472"/>
              <a:gd name="T57" fmla="*/ 2147483647 h 952"/>
              <a:gd name="T58" fmla="*/ 2147483647 w 5472"/>
              <a:gd name="T59" fmla="*/ 2147483647 h 952"/>
              <a:gd name="T60" fmla="*/ 2147483647 w 5472"/>
              <a:gd name="T61" fmla="*/ 2147483647 h 952"/>
              <a:gd name="T62" fmla="*/ 2147483647 w 5472"/>
              <a:gd name="T63" fmla="*/ 2147483647 h 952"/>
              <a:gd name="T64" fmla="*/ 2147483647 w 5472"/>
              <a:gd name="T65" fmla="*/ 2147483647 h 952"/>
              <a:gd name="T66" fmla="*/ 2147483647 w 5472"/>
              <a:gd name="T67" fmla="*/ 2147483647 h 952"/>
              <a:gd name="T68" fmla="*/ 2147483647 w 5472"/>
              <a:gd name="T69" fmla="*/ 2147483647 h 952"/>
              <a:gd name="T70" fmla="*/ 2147483647 w 5472"/>
              <a:gd name="T71" fmla="*/ 2147483647 h 952"/>
              <a:gd name="T72" fmla="*/ 2147483647 w 5472"/>
              <a:gd name="T73" fmla="*/ 2147483647 h 952"/>
              <a:gd name="T74" fmla="*/ 2147483647 w 5472"/>
              <a:gd name="T75" fmla="*/ 2147483647 h 952"/>
              <a:gd name="T76" fmla="*/ 2147483647 w 5472"/>
              <a:gd name="T77" fmla="*/ 2147483647 h 952"/>
              <a:gd name="T78" fmla="*/ 2147483647 w 5472"/>
              <a:gd name="T79" fmla="*/ 2147483647 h 952"/>
              <a:gd name="T80" fmla="*/ 2147483647 w 5472"/>
              <a:gd name="T81" fmla="*/ 2147483647 h 952"/>
              <a:gd name="T82" fmla="*/ 2147483647 w 5472"/>
              <a:gd name="T83" fmla="*/ 0 h 952"/>
              <a:gd name="T84" fmla="*/ 2147483647 w 5472"/>
              <a:gd name="T85" fmla="*/ 2147483647 h 952"/>
              <a:gd name="T86" fmla="*/ 2147483647 w 5472"/>
              <a:gd name="T87" fmla="*/ 2147483647 h 952"/>
              <a:gd name="T88" fmla="*/ 2147483647 w 5472"/>
              <a:gd name="T89" fmla="*/ 2147483647 h 952"/>
              <a:gd name="T90" fmla="*/ 2147483647 w 5472"/>
              <a:gd name="T91" fmla="*/ 2147483647 h 952"/>
              <a:gd name="T92" fmla="*/ 2147483647 w 5472"/>
              <a:gd name="T93" fmla="*/ 2147483647 h 952"/>
              <a:gd name="T94" fmla="*/ 2147483647 w 5472"/>
              <a:gd name="T95" fmla="*/ 2147483647 h 952"/>
              <a:gd name="T96" fmla="*/ 2147483647 w 5472"/>
              <a:gd name="T97" fmla="*/ 2147483647 h 952"/>
              <a:gd name="T98" fmla="*/ 2147483647 w 5472"/>
              <a:gd name="T99" fmla="*/ 2147483647 h 952"/>
              <a:gd name="T100" fmla="*/ 2147483647 w 5472"/>
              <a:gd name="T101" fmla="*/ 2147483647 h 952"/>
              <a:gd name="T102" fmla="*/ 2147483647 w 5472"/>
              <a:gd name="T103" fmla="*/ 2147483647 h 952"/>
              <a:gd name="T104" fmla="*/ 2147483647 w 5472"/>
              <a:gd name="T105" fmla="*/ 2147483647 h 952"/>
              <a:gd name="T106" fmla="*/ 2147483647 w 5472"/>
              <a:gd name="T107" fmla="*/ 2147483647 h 952"/>
              <a:gd name="T108" fmla="*/ 2147483647 w 5472"/>
              <a:gd name="T109" fmla="*/ 0 h 952"/>
              <a:gd name="T110" fmla="*/ 2147483647 w 5472"/>
              <a:gd name="T111" fmla="*/ 2147483647 h 952"/>
              <a:gd name="T112" fmla="*/ 2147483647 w 5472"/>
              <a:gd name="T113" fmla="*/ 2147483647 h 952"/>
              <a:gd name="T114" fmla="*/ 2147483647 w 5472"/>
              <a:gd name="T115" fmla="*/ 2147483647 h 952"/>
              <a:gd name="T116" fmla="*/ 2147483647 w 5472"/>
              <a:gd name="T117" fmla="*/ 2147483647 h 952"/>
              <a:gd name="T118" fmla="*/ 2147483647 w 5472"/>
              <a:gd name="T119" fmla="*/ 2147483647 h 952"/>
              <a:gd name="T120" fmla="*/ 2147483647 w 5472"/>
              <a:gd name="T121" fmla="*/ 2147483647 h 952"/>
              <a:gd name="T122" fmla="*/ 2147483647 w 5472"/>
              <a:gd name="T123" fmla="*/ 2147483647 h 95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472" h="952">
                <a:moveTo>
                  <a:pt x="5454" y="922"/>
                </a:moveTo>
                <a:lnTo>
                  <a:pt x="5454" y="922"/>
                </a:lnTo>
                <a:lnTo>
                  <a:pt x="5452" y="902"/>
                </a:lnTo>
                <a:lnTo>
                  <a:pt x="5448" y="886"/>
                </a:lnTo>
                <a:lnTo>
                  <a:pt x="5440" y="872"/>
                </a:lnTo>
                <a:lnTo>
                  <a:pt x="5430" y="862"/>
                </a:lnTo>
                <a:lnTo>
                  <a:pt x="5418" y="854"/>
                </a:lnTo>
                <a:lnTo>
                  <a:pt x="5402" y="848"/>
                </a:lnTo>
                <a:lnTo>
                  <a:pt x="5384" y="844"/>
                </a:lnTo>
                <a:lnTo>
                  <a:pt x="5364" y="844"/>
                </a:lnTo>
                <a:lnTo>
                  <a:pt x="4946" y="844"/>
                </a:lnTo>
                <a:lnTo>
                  <a:pt x="4910" y="842"/>
                </a:lnTo>
                <a:lnTo>
                  <a:pt x="4878" y="838"/>
                </a:lnTo>
                <a:lnTo>
                  <a:pt x="4848" y="832"/>
                </a:lnTo>
                <a:lnTo>
                  <a:pt x="4820" y="824"/>
                </a:lnTo>
                <a:lnTo>
                  <a:pt x="4796" y="814"/>
                </a:lnTo>
                <a:lnTo>
                  <a:pt x="4774" y="800"/>
                </a:lnTo>
                <a:lnTo>
                  <a:pt x="4754" y="788"/>
                </a:lnTo>
                <a:lnTo>
                  <a:pt x="4738" y="772"/>
                </a:lnTo>
                <a:lnTo>
                  <a:pt x="4722" y="756"/>
                </a:lnTo>
                <a:lnTo>
                  <a:pt x="4710" y="740"/>
                </a:lnTo>
                <a:lnTo>
                  <a:pt x="4698" y="724"/>
                </a:lnTo>
                <a:lnTo>
                  <a:pt x="4690" y="706"/>
                </a:lnTo>
                <a:lnTo>
                  <a:pt x="4682" y="688"/>
                </a:lnTo>
                <a:lnTo>
                  <a:pt x="4676" y="672"/>
                </a:lnTo>
                <a:lnTo>
                  <a:pt x="4674" y="654"/>
                </a:lnTo>
                <a:lnTo>
                  <a:pt x="4670" y="638"/>
                </a:lnTo>
                <a:lnTo>
                  <a:pt x="5252" y="638"/>
                </a:lnTo>
                <a:lnTo>
                  <a:pt x="5282" y="636"/>
                </a:lnTo>
                <a:lnTo>
                  <a:pt x="5310" y="632"/>
                </a:lnTo>
                <a:lnTo>
                  <a:pt x="5336" y="626"/>
                </a:lnTo>
                <a:lnTo>
                  <a:pt x="5358" y="618"/>
                </a:lnTo>
                <a:lnTo>
                  <a:pt x="5378" y="608"/>
                </a:lnTo>
                <a:lnTo>
                  <a:pt x="5396" y="596"/>
                </a:lnTo>
                <a:lnTo>
                  <a:pt x="5412" y="582"/>
                </a:lnTo>
                <a:lnTo>
                  <a:pt x="5426" y="568"/>
                </a:lnTo>
                <a:lnTo>
                  <a:pt x="5438" y="552"/>
                </a:lnTo>
                <a:lnTo>
                  <a:pt x="5448" y="536"/>
                </a:lnTo>
                <a:lnTo>
                  <a:pt x="5456" y="518"/>
                </a:lnTo>
                <a:lnTo>
                  <a:pt x="5462" y="502"/>
                </a:lnTo>
                <a:lnTo>
                  <a:pt x="5466" y="486"/>
                </a:lnTo>
                <a:lnTo>
                  <a:pt x="5470" y="468"/>
                </a:lnTo>
                <a:lnTo>
                  <a:pt x="5472" y="452"/>
                </a:lnTo>
                <a:lnTo>
                  <a:pt x="5472" y="438"/>
                </a:lnTo>
                <a:lnTo>
                  <a:pt x="5472" y="422"/>
                </a:lnTo>
                <a:lnTo>
                  <a:pt x="5470" y="404"/>
                </a:lnTo>
                <a:lnTo>
                  <a:pt x="5466" y="388"/>
                </a:lnTo>
                <a:lnTo>
                  <a:pt x="5460" y="370"/>
                </a:lnTo>
                <a:lnTo>
                  <a:pt x="5454" y="354"/>
                </a:lnTo>
                <a:lnTo>
                  <a:pt x="5446" y="336"/>
                </a:lnTo>
                <a:lnTo>
                  <a:pt x="5436" y="320"/>
                </a:lnTo>
                <a:lnTo>
                  <a:pt x="5424" y="306"/>
                </a:lnTo>
                <a:lnTo>
                  <a:pt x="5410" y="292"/>
                </a:lnTo>
                <a:lnTo>
                  <a:pt x="5394" y="278"/>
                </a:lnTo>
                <a:lnTo>
                  <a:pt x="5376" y="266"/>
                </a:lnTo>
                <a:lnTo>
                  <a:pt x="5356" y="256"/>
                </a:lnTo>
                <a:lnTo>
                  <a:pt x="5334" y="248"/>
                </a:lnTo>
                <a:lnTo>
                  <a:pt x="5310" y="242"/>
                </a:lnTo>
                <a:lnTo>
                  <a:pt x="5282" y="238"/>
                </a:lnTo>
                <a:lnTo>
                  <a:pt x="5252" y="236"/>
                </a:lnTo>
                <a:lnTo>
                  <a:pt x="4938" y="236"/>
                </a:lnTo>
                <a:lnTo>
                  <a:pt x="4886" y="238"/>
                </a:lnTo>
                <a:lnTo>
                  <a:pt x="4840" y="246"/>
                </a:lnTo>
                <a:lnTo>
                  <a:pt x="4796" y="256"/>
                </a:lnTo>
                <a:lnTo>
                  <a:pt x="4758" y="270"/>
                </a:lnTo>
                <a:lnTo>
                  <a:pt x="4724" y="286"/>
                </a:lnTo>
                <a:lnTo>
                  <a:pt x="4692" y="306"/>
                </a:lnTo>
                <a:lnTo>
                  <a:pt x="4664" y="328"/>
                </a:lnTo>
                <a:lnTo>
                  <a:pt x="4640" y="354"/>
                </a:lnTo>
                <a:lnTo>
                  <a:pt x="4620" y="380"/>
                </a:lnTo>
                <a:lnTo>
                  <a:pt x="4602" y="408"/>
                </a:lnTo>
                <a:lnTo>
                  <a:pt x="4588" y="438"/>
                </a:lnTo>
                <a:lnTo>
                  <a:pt x="4578" y="468"/>
                </a:lnTo>
                <a:lnTo>
                  <a:pt x="4568" y="498"/>
                </a:lnTo>
                <a:lnTo>
                  <a:pt x="4562" y="528"/>
                </a:lnTo>
                <a:lnTo>
                  <a:pt x="4560" y="560"/>
                </a:lnTo>
                <a:lnTo>
                  <a:pt x="4558" y="590"/>
                </a:lnTo>
                <a:lnTo>
                  <a:pt x="4560" y="622"/>
                </a:lnTo>
                <a:lnTo>
                  <a:pt x="4564" y="654"/>
                </a:lnTo>
                <a:lnTo>
                  <a:pt x="4570" y="686"/>
                </a:lnTo>
                <a:lnTo>
                  <a:pt x="4578" y="718"/>
                </a:lnTo>
                <a:lnTo>
                  <a:pt x="4592" y="748"/>
                </a:lnTo>
                <a:lnTo>
                  <a:pt x="4606" y="778"/>
                </a:lnTo>
                <a:lnTo>
                  <a:pt x="4624" y="804"/>
                </a:lnTo>
                <a:lnTo>
                  <a:pt x="4646" y="830"/>
                </a:lnTo>
                <a:lnTo>
                  <a:pt x="4670" y="854"/>
                </a:lnTo>
                <a:lnTo>
                  <a:pt x="4698" y="876"/>
                </a:lnTo>
                <a:lnTo>
                  <a:pt x="4728" y="896"/>
                </a:lnTo>
                <a:lnTo>
                  <a:pt x="4764" y="912"/>
                </a:lnTo>
                <a:lnTo>
                  <a:pt x="4802" y="924"/>
                </a:lnTo>
                <a:lnTo>
                  <a:pt x="4842" y="934"/>
                </a:lnTo>
                <a:lnTo>
                  <a:pt x="4888" y="940"/>
                </a:lnTo>
                <a:lnTo>
                  <a:pt x="4938" y="942"/>
                </a:lnTo>
                <a:lnTo>
                  <a:pt x="5454" y="942"/>
                </a:lnTo>
                <a:lnTo>
                  <a:pt x="5454" y="922"/>
                </a:lnTo>
                <a:close/>
                <a:moveTo>
                  <a:pt x="4946" y="334"/>
                </a:moveTo>
                <a:lnTo>
                  <a:pt x="4946" y="334"/>
                </a:lnTo>
                <a:lnTo>
                  <a:pt x="5238" y="334"/>
                </a:lnTo>
                <a:lnTo>
                  <a:pt x="5256" y="336"/>
                </a:lnTo>
                <a:lnTo>
                  <a:pt x="5272" y="338"/>
                </a:lnTo>
                <a:lnTo>
                  <a:pt x="5286" y="340"/>
                </a:lnTo>
                <a:lnTo>
                  <a:pt x="5300" y="344"/>
                </a:lnTo>
                <a:lnTo>
                  <a:pt x="5312" y="350"/>
                </a:lnTo>
                <a:lnTo>
                  <a:pt x="5322" y="356"/>
                </a:lnTo>
                <a:lnTo>
                  <a:pt x="5330" y="364"/>
                </a:lnTo>
                <a:lnTo>
                  <a:pt x="5338" y="370"/>
                </a:lnTo>
                <a:lnTo>
                  <a:pt x="5350" y="388"/>
                </a:lnTo>
                <a:lnTo>
                  <a:pt x="5358" y="404"/>
                </a:lnTo>
                <a:lnTo>
                  <a:pt x="5362" y="422"/>
                </a:lnTo>
                <a:lnTo>
                  <a:pt x="5362" y="438"/>
                </a:lnTo>
                <a:lnTo>
                  <a:pt x="5362" y="452"/>
                </a:lnTo>
                <a:lnTo>
                  <a:pt x="5358" y="468"/>
                </a:lnTo>
                <a:lnTo>
                  <a:pt x="5350" y="486"/>
                </a:lnTo>
                <a:lnTo>
                  <a:pt x="5338" y="502"/>
                </a:lnTo>
                <a:lnTo>
                  <a:pt x="5332" y="510"/>
                </a:lnTo>
                <a:lnTo>
                  <a:pt x="5322" y="518"/>
                </a:lnTo>
                <a:lnTo>
                  <a:pt x="5312" y="524"/>
                </a:lnTo>
                <a:lnTo>
                  <a:pt x="5300" y="530"/>
                </a:lnTo>
                <a:lnTo>
                  <a:pt x="5288" y="534"/>
                </a:lnTo>
                <a:lnTo>
                  <a:pt x="5272" y="538"/>
                </a:lnTo>
                <a:lnTo>
                  <a:pt x="5256" y="540"/>
                </a:lnTo>
                <a:lnTo>
                  <a:pt x="5238" y="540"/>
                </a:lnTo>
                <a:lnTo>
                  <a:pt x="4670" y="540"/>
                </a:lnTo>
                <a:lnTo>
                  <a:pt x="4676" y="512"/>
                </a:lnTo>
                <a:lnTo>
                  <a:pt x="4680" y="496"/>
                </a:lnTo>
                <a:lnTo>
                  <a:pt x="4688" y="478"/>
                </a:lnTo>
                <a:lnTo>
                  <a:pt x="4696" y="462"/>
                </a:lnTo>
                <a:lnTo>
                  <a:pt x="4706" y="444"/>
                </a:lnTo>
                <a:lnTo>
                  <a:pt x="4718" y="428"/>
                </a:lnTo>
                <a:lnTo>
                  <a:pt x="4732" y="412"/>
                </a:lnTo>
                <a:lnTo>
                  <a:pt x="4750" y="396"/>
                </a:lnTo>
                <a:lnTo>
                  <a:pt x="4768" y="382"/>
                </a:lnTo>
                <a:lnTo>
                  <a:pt x="4790" y="368"/>
                </a:lnTo>
                <a:lnTo>
                  <a:pt x="4816" y="356"/>
                </a:lnTo>
                <a:lnTo>
                  <a:pt x="4844" y="348"/>
                </a:lnTo>
                <a:lnTo>
                  <a:pt x="4874" y="340"/>
                </a:lnTo>
                <a:lnTo>
                  <a:pt x="4908" y="336"/>
                </a:lnTo>
                <a:lnTo>
                  <a:pt x="4946" y="334"/>
                </a:lnTo>
                <a:close/>
                <a:moveTo>
                  <a:pt x="3760" y="898"/>
                </a:moveTo>
                <a:lnTo>
                  <a:pt x="3760" y="898"/>
                </a:lnTo>
                <a:lnTo>
                  <a:pt x="3740" y="924"/>
                </a:lnTo>
                <a:lnTo>
                  <a:pt x="3730" y="932"/>
                </a:lnTo>
                <a:lnTo>
                  <a:pt x="3720" y="940"/>
                </a:lnTo>
                <a:lnTo>
                  <a:pt x="3712" y="946"/>
                </a:lnTo>
                <a:lnTo>
                  <a:pt x="3702" y="950"/>
                </a:lnTo>
                <a:lnTo>
                  <a:pt x="3694" y="952"/>
                </a:lnTo>
                <a:lnTo>
                  <a:pt x="3684" y="952"/>
                </a:lnTo>
                <a:lnTo>
                  <a:pt x="3670" y="952"/>
                </a:lnTo>
                <a:lnTo>
                  <a:pt x="3660" y="948"/>
                </a:lnTo>
                <a:lnTo>
                  <a:pt x="3650" y="944"/>
                </a:lnTo>
                <a:lnTo>
                  <a:pt x="3642" y="938"/>
                </a:lnTo>
                <a:lnTo>
                  <a:pt x="3634" y="930"/>
                </a:lnTo>
                <a:lnTo>
                  <a:pt x="3624" y="920"/>
                </a:lnTo>
                <a:lnTo>
                  <a:pt x="3606" y="898"/>
                </a:lnTo>
                <a:lnTo>
                  <a:pt x="3124" y="236"/>
                </a:lnTo>
                <a:lnTo>
                  <a:pt x="3188" y="236"/>
                </a:lnTo>
                <a:lnTo>
                  <a:pt x="3212" y="238"/>
                </a:lnTo>
                <a:lnTo>
                  <a:pt x="3232" y="240"/>
                </a:lnTo>
                <a:lnTo>
                  <a:pt x="3250" y="246"/>
                </a:lnTo>
                <a:lnTo>
                  <a:pt x="3264" y="254"/>
                </a:lnTo>
                <a:lnTo>
                  <a:pt x="3276" y="264"/>
                </a:lnTo>
                <a:lnTo>
                  <a:pt x="3286" y="274"/>
                </a:lnTo>
                <a:lnTo>
                  <a:pt x="3308" y="302"/>
                </a:lnTo>
                <a:lnTo>
                  <a:pt x="3686" y="836"/>
                </a:lnTo>
                <a:lnTo>
                  <a:pt x="4066" y="300"/>
                </a:lnTo>
                <a:lnTo>
                  <a:pt x="4086" y="274"/>
                </a:lnTo>
                <a:lnTo>
                  <a:pt x="4098" y="262"/>
                </a:lnTo>
                <a:lnTo>
                  <a:pt x="4110" y="254"/>
                </a:lnTo>
                <a:lnTo>
                  <a:pt x="4124" y="246"/>
                </a:lnTo>
                <a:lnTo>
                  <a:pt x="4140" y="240"/>
                </a:lnTo>
                <a:lnTo>
                  <a:pt x="4160" y="238"/>
                </a:lnTo>
                <a:lnTo>
                  <a:pt x="4184" y="236"/>
                </a:lnTo>
                <a:lnTo>
                  <a:pt x="4242" y="236"/>
                </a:lnTo>
                <a:lnTo>
                  <a:pt x="3760" y="898"/>
                </a:lnTo>
                <a:close/>
                <a:moveTo>
                  <a:pt x="1002" y="942"/>
                </a:moveTo>
                <a:lnTo>
                  <a:pt x="1002" y="942"/>
                </a:lnTo>
                <a:lnTo>
                  <a:pt x="986" y="940"/>
                </a:lnTo>
                <a:lnTo>
                  <a:pt x="972" y="938"/>
                </a:lnTo>
                <a:lnTo>
                  <a:pt x="960" y="932"/>
                </a:lnTo>
                <a:lnTo>
                  <a:pt x="948" y="926"/>
                </a:lnTo>
                <a:lnTo>
                  <a:pt x="938" y="916"/>
                </a:lnTo>
                <a:lnTo>
                  <a:pt x="932" y="904"/>
                </a:lnTo>
                <a:lnTo>
                  <a:pt x="926" y="890"/>
                </a:lnTo>
                <a:lnTo>
                  <a:pt x="922" y="874"/>
                </a:lnTo>
                <a:lnTo>
                  <a:pt x="906" y="796"/>
                </a:lnTo>
                <a:lnTo>
                  <a:pt x="894" y="816"/>
                </a:lnTo>
                <a:lnTo>
                  <a:pt x="876" y="838"/>
                </a:lnTo>
                <a:lnTo>
                  <a:pt x="850" y="862"/>
                </a:lnTo>
                <a:lnTo>
                  <a:pt x="836" y="874"/>
                </a:lnTo>
                <a:lnTo>
                  <a:pt x="818" y="886"/>
                </a:lnTo>
                <a:lnTo>
                  <a:pt x="798" y="898"/>
                </a:lnTo>
                <a:lnTo>
                  <a:pt x="778" y="908"/>
                </a:lnTo>
                <a:lnTo>
                  <a:pt x="754" y="918"/>
                </a:lnTo>
                <a:lnTo>
                  <a:pt x="728" y="926"/>
                </a:lnTo>
                <a:lnTo>
                  <a:pt x="700" y="932"/>
                </a:lnTo>
                <a:lnTo>
                  <a:pt x="670" y="938"/>
                </a:lnTo>
                <a:lnTo>
                  <a:pt x="638" y="940"/>
                </a:lnTo>
                <a:lnTo>
                  <a:pt x="604" y="942"/>
                </a:lnTo>
                <a:lnTo>
                  <a:pt x="384" y="942"/>
                </a:lnTo>
                <a:lnTo>
                  <a:pt x="356" y="942"/>
                </a:lnTo>
                <a:lnTo>
                  <a:pt x="330" y="940"/>
                </a:lnTo>
                <a:lnTo>
                  <a:pt x="306" y="936"/>
                </a:lnTo>
                <a:lnTo>
                  <a:pt x="282" y="932"/>
                </a:lnTo>
                <a:lnTo>
                  <a:pt x="258" y="928"/>
                </a:lnTo>
                <a:lnTo>
                  <a:pt x="238" y="922"/>
                </a:lnTo>
                <a:lnTo>
                  <a:pt x="198" y="908"/>
                </a:lnTo>
                <a:lnTo>
                  <a:pt x="162" y="890"/>
                </a:lnTo>
                <a:lnTo>
                  <a:pt x="130" y="870"/>
                </a:lnTo>
                <a:lnTo>
                  <a:pt x="104" y="846"/>
                </a:lnTo>
                <a:lnTo>
                  <a:pt x="80" y="822"/>
                </a:lnTo>
                <a:lnTo>
                  <a:pt x="60" y="794"/>
                </a:lnTo>
                <a:lnTo>
                  <a:pt x="42" y="766"/>
                </a:lnTo>
                <a:lnTo>
                  <a:pt x="28" y="738"/>
                </a:lnTo>
                <a:lnTo>
                  <a:pt x="18" y="708"/>
                </a:lnTo>
                <a:lnTo>
                  <a:pt x="10" y="678"/>
                </a:lnTo>
                <a:lnTo>
                  <a:pt x="4" y="648"/>
                </a:lnTo>
                <a:lnTo>
                  <a:pt x="2" y="618"/>
                </a:lnTo>
                <a:lnTo>
                  <a:pt x="0" y="590"/>
                </a:lnTo>
                <a:lnTo>
                  <a:pt x="2" y="558"/>
                </a:lnTo>
                <a:lnTo>
                  <a:pt x="4" y="526"/>
                </a:lnTo>
                <a:lnTo>
                  <a:pt x="12" y="494"/>
                </a:lnTo>
                <a:lnTo>
                  <a:pt x="20" y="462"/>
                </a:lnTo>
                <a:lnTo>
                  <a:pt x="32" y="432"/>
                </a:lnTo>
                <a:lnTo>
                  <a:pt x="46" y="404"/>
                </a:lnTo>
                <a:lnTo>
                  <a:pt x="64" y="376"/>
                </a:lnTo>
                <a:lnTo>
                  <a:pt x="86" y="350"/>
                </a:lnTo>
                <a:lnTo>
                  <a:pt x="110" y="326"/>
                </a:lnTo>
                <a:lnTo>
                  <a:pt x="138" y="304"/>
                </a:lnTo>
                <a:lnTo>
                  <a:pt x="170" y="284"/>
                </a:lnTo>
                <a:lnTo>
                  <a:pt x="204" y="268"/>
                </a:lnTo>
                <a:lnTo>
                  <a:pt x="244" y="254"/>
                </a:lnTo>
                <a:lnTo>
                  <a:pt x="286" y="244"/>
                </a:lnTo>
                <a:lnTo>
                  <a:pt x="332" y="238"/>
                </a:lnTo>
                <a:lnTo>
                  <a:pt x="384" y="236"/>
                </a:lnTo>
                <a:lnTo>
                  <a:pt x="604" y="236"/>
                </a:lnTo>
                <a:lnTo>
                  <a:pt x="642" y="238"/>
                </a:lnTo>
                <a:lnTo>
                  <a:pt x="680" y="242"/>
                </a:lnTo>
                <a:lnTo>
                  <a:pt x="714" y="248"/>
                </a:lnTo>
                <a:lnTo>
                  <a:pt x="746" y="258"/>
                </a:lnTo>
                <a:lnTo>
                  <a:pt x="776" y="270"/>
                </a:lnTo>
                <a:lnTo>
                  <a:pt x="804" y="284"/>
                </a:lnTo>
                <a:lnTo>
                  <a:pt x="830" y="300"/>
                </a:lnTo>
                <a:lnTo>
                  <a:pt x="854" y="318"/>
                </a:lnTo>
                <a:lnTo>
                  <a:pt x="876" y="338"/>
                </a:lnTo>
                <a:lnTo>
                  <a:pt x="894" y="358"/>
                </a:lnTo>
                <a:lnTo>
                  <a:pt x="912" y="382"/>
                </a:lnTo>
                <a:lnTo>
                  <a:pt x="926" y="406"/>
                </a:lnTo>
                <a:lnTo>
                  <a:pt x="940" y="432"/>
                </a:lnTo>
                <a:lnTo>
                  <a:pt x="950" y="458"/>
                </a:lnTo>
                <a:lnTo>
                  <a:pt x="958" y="484"/>
                </a:lnTo>
                <a:lnTo>
                  <a:pt x="966" y="514"/>
                </a:lnTo>
                <a:lnTo>
                  <a:pt x="1046" y="942"/>
                </a:lnTo>
                <a:lnTo>
                  <a:pt x="1002" y="942"/>
                </a:lnTo>
                <a:close/>
                <a:moveTo>
                  <a:pt x="580" y="334"/>
                </a:moveTo>
                <a:lnTo>
                  <a:pt x="580" y="334"/>
                </a:lnTo>
                <a:lnTo>
                  <a:pt x="392" y="334"/>
                </a:lnTo>
                <a:lnTo>
                  <a:pt x="354" y="336"/>
                </a:lnTo>
                <a:lnTo>
                  <a:pt x="318" y="340"/>
                </a:lnTo>
                <a:lnTo>
                  <a:pt x="286" y="348"/>
                </a:lnTo>
                <a:lnTo>
                  <a:pt x="258" y="358"/>
                </a:lnTo>
                <a:lnTo>
                  <a:pt x="232" y="370"/>
                </a:lnTo>
                <a:lnTo>
                  <a:pt x="210" y="384"/>
                </a:lnTo>
                <a:lnTo>
                  <a:pt x="188" y="400"/>
                </a:lnTo>
                <a:lnTo>
                  <a:pt x="170" y="416"/>
                </a:lnTo>
                <a:lnTo>
                  <a:pt x="156" y="436"/>
                </a:lnTo>
                <a:lnTo>
                  <a:pt x="142" y="456"/>
                </a:lnTo>
                <a:lnTo>
                  <a:pt x="132" y="476"/>
                </a:lnTo>
                <a:lnTo>
                  <a:pt x="122" y="498"/>
                </a:lnTo>
                <a:lnTo>
                  <a:pt x="116" y="520"/>
                </a:lnTo>
                <a:lnTo>
                  <a:pt x="112" y="544"/>
                </a:lnTo>
                <a:lnTo>
                  <a:pt x="110" y="566"/>
                </a:lnTo>
                <a:lnTo>
                  <a:pt x="108" y="590"/>
                </a:lnTo>
                <a:lnTo>
                  <a:pt x="110" y="612"/>
                </a:lnTo>
                <a:lnTo>
                  <a:pt x="112" y="636"/>
                </a:lnTo>
                <a:lnTo>
                  <a:pt x="116" y="658"/>
                </a:lnTo>
                <a:lnTo>
                  <a:pt x="122" y="680"/>
                </a:lnTo>
                <a:lnTo>
                  <a:pt x="132" y="702"/>
                </a:lnTo>
                <a:lnTo>
                  <a:pt x="142" y="724"/>
                </a:lnTo>
                <a:lnTo>
                  <a:pt x="156" y="744"/>
                </a:lnTo>
                <a:lnTo>
                  <a:pt x="170" y="762"/>
                </a:lnTo>
                <a:lnTo>
                  <a:pt x="188" y="780"/>
                </a:lnTo>
                <a:lnTo>
                  <a:pt x="210" y="796"/>
                </a:lnTo>
                <a:lnTo>
                  <a:pt x="232" y="810"/>
                </a:lnTo>
                <a:lnTo>
                  <a:pt x="258" y="822"/>
                </a:lnTo>
                <a:lnTo>
                  <a:pt x="286" y="830"/>
                </a:lnTo>
                <a:lnTo>
                  <a:pt x="318" y="838"/>
                </a:lnTo>
                <a:lnTo>
                  <a:pt x="354" y="842"/>
                </a:lnTo>
                <a:lnTo>
                  <a:pt x="392" y="844"/>
                </a:lnTo>
                <a:lnTo>
                  <a:pt x="580" y="844"/>
                </a:lnTo>
                <a:lnTo>
                  <a:pt x="618" y="842"/>
                </a:lnTo>
                <a:lnTo>
                  <a:pt x="654" y="838"/>
                </a:lnTo>
                <a:lnTo>
                  <a:pt x="688" y="830"/>
                </a:lnTo>
                <a:lnTo>
                  <a:pt x="716" y="820"/>
                </a:lnTo>
                <a:lnTo>
                  <a:pt x="744" y="808"/>
                </a:lnTo>
                <a:lnTo>
                  <a:pt x="766" y="794"/>
                </a:lnTo>
                <a:lnTo>
                  <a:pt x="786" y="778"/>
                </a:lnTo>
                <a:lnTo>
                  <a:pt x="804" y="760"/>
                </a:lnTo>
                <a:lnTo>
                  <a:pt x="820" y="740"/>
                </a:lnTo>
                <a:lnTo>
                  <a:pt x="832" y="720"/>
                </a:lnTo>
                <a:lnTo>
                  <a:pt x="842" y="700"/>
                </a:lnTo>
                <a:lnTo>
                  <a:pt x="850" y="678"/>
                </a:lnTo>
                <a:lnTo>
                  <a:pt x="856" y="656"/>
                </a:lnTo>
                <a:lnTo>
                  <a:pt x="860" y="634"/>
                </a:lnTo>
                <a:lnTo>
                  <a:pt x="864" y="610"/>
                </a:lnTo>
                <a:lnTo>
                  <a:pt x="864" y="590"/>
                </a:lnTo>
                <a:lnTo>
                  <a:pt x="864" y="570"/>
                </a:lnTo>
                <a:lnTo>
                  <a:pt x="862" y="548"/>
                </a:lnTo>
                <a:lnTo>
                  <a:pt x="858" y="528"/>
                </a:lnTo>
                <a:lnTo>
                  <a:pt x="852" y="506"/>
                </a:lnTo>
                <a:lnTo>
                  <a:pt x="844" y="484"/>
                </a:lnTo>
                <a:lnTo>
                  <a:pt x="834" y="464"/>
                </a:lnTo>
                <a:lnTo>
                  <a:pt x="822" y="444"/>
                </a:lnTo>
                <a:lnTo>
                  <a:pt x="806" y="424"/>
                </a:lnTo>
                <a:lnTo>
                  <a:pt x="790" y="406"/>
                </a:lnTo>
                <a:lnTo>
                  <a:pt x="770" y="388"/>
                </a:lnTo>
                <a:lnTo>
                  <a:pt x="746" y="372"/>
                </a:lnTo>
                <a:lnTo>
                  <a:pt x="720" y="360"/>
                </a:lnTo>
                <a:lnTo>
                  <a:pt x="690" y="350"/>
                </a:lnTo>
                <a:lnTo>
                  <a:pt x="656" y="342"/>
                </a:lnTo>
                <a:lnTo>
                  <a:pt x="620" y="336"/>
                </a:lnTo>
                <a:lnTo>
                  <a:pt x="580" y="334"/>
                </a:lnTo>
                <a:close/>
                <a:moveTo>
                  <a:pt x="4384" y="156"/>
                </a:moveTo>
                <a:lnTo>
                  <a:pt x="4384" y="156"/>
                </a:lnTo>
                <a:lnTo>
                  <a:pt x="4394" y="154"/>
                </a:lnTo>
                <a:lnTo>
                  <a:pt x="4404" y="152"/>
                </a:lnTo>
                <a:lnTo>
                  <a:pt x="4414" y="148"/>
                </a:lnTo>
                <a:lnTo>
                  <a:pt x="4422" y="142"/>
                </a:lnTo>
                <a:lnTo>
                  <a:pt x="4430" y="134"/>
                </a:lnTo>
                <a:lnTo>
                  <a:pt x="4434" y="124"/>
                </a:lnTo>
                <a:lnTo>
                  <a:pt x="4438" y="112"/>
                </a:lnTo>
                <a:lnTo>
                  <a:pt x="4438" y="100"/>
                </a:lnTo>
                <a:lnTo>
                  <a:pt x="4438" y="76"/>
                </a:lnTo>
                <a:lnTo>
                  <a:pt x="4438" y="64"/>
                </a:lnTo>
                <a:lnTo>
                  <a:pt x="4434" y="52"/>
                </a:lnTo>
                <a:lnTo>
                  <a:pt x="4430" y="42"/>
                </a:lnTo>
                <a:lnTo>
                  <a:pt x="4422" y="34"/>
                </a:lnTo>
                <a:lnTo>
                  <a:pt x="4414" y="28"/>
                </a:lnTo>
                <a:lnTo>
                  <a:pt x="4404" y="24"/>
                </a:lnTo>
                <a:lnTo>
                  <a:pt x="4394" y="22"/>
                </a:lnTo>
                <a:lnTo>
                  <a:pt x="4384" y="20"/>
                </a:lnTo>
                <a:lnTo>
                  <a:pt x="4372" y="22"/>
                </a:lnTo>
                <a:lnTo>
                  <a:pt x="4362" y="24"/>
                </a:lnTo>
                <a:lnTo>
                  <a:pt x="4352" y="28"/>
                </a:lnTo>
                <a:lnTo>
                  <a:pt x="4344" y="34"/>
                </a:lnTo>
                <a:lnTo>
                  <a:pt x="4338" y="42"/>
                </a:lnTo>
                <a:lnTo>
                  <a:pt x="4332" y="52"/>
                </a:lnTo>
                <a:lnTo>
                  <a:pt x="4328" y="64"/>
                </a:lnTo>
                <a:lnTo>
                  <a:pt x="4328" y="76"/>
                </a:lnTo>
                <a:lnTo>
                  <a:pt x="4328" y="100"/>
                </a:lnTo>
                <a:lnTo>
                  <a:pt x="4328" y="112"/>
                </a:lnTo>
                <a:lnTo>
                  <a:pt x="4332" y="124"/>
                </a:lnTo>
                <a:lnTo>
                  <a:pt x="4336" y="134"/>
                </a:lnTo>
                <a:lnTo>
                  <a:pt x="4344" y="142"/>
                </a:lnTo>
                <a:lnTo>
                  <a:pt x="4352" y="148"/>
                </a:lnTo>
                <a:lnTo>
                  <a:pt x="4362" y="152"/>
                </a:lnTo>
                <a:lnTo>
                  <a:pt x="4372" y="154"/>
                </a:lnTo>
                <a:lnTo>
                  <a:pt x="4384" y="156"/>
                </a:lnTo>
                <a:close/>
                <a:moveTo>
                  <a:pt x="4328" y="236"/>
                </a:moveTo>
                <a:lnTo>
                  <a:pt x="4328" y="236"/>
                </a:lnTo>
                <a:lnTo>
                  <a:pt x="4354" y="236"/>
                </a:lnTo>
                <a:lnTo>
                  <a:pt x="4372" y="238"/>
                </a:lnTo>
                <a:lnTo>
                  <a:pt x="4388" y="242"/>
                </a:lnTo>
                <a:lnTo>
                  <a:pt x="4402" y="248"/>
                </a:lnTo>
                <a:lnTo>
                  <a:pt x="4414" y="256"/>
                </a:lnTo>
                <a:lnTo>
                  <a:pt x="4424" y="268"/>
                </a:lnTo>
                <a:lnTo>
                  <a:pt x="4432" y="284"/>
                </a:lnTo>
                <a:lnTo>
                  <a:pt x="4436" y="304"/>
                </a:lnTo>
                <a:lnTo>
                  <a:pt x="4438" y="328"/>
                </a:lnTo>
                <a:lnTo>
                  <a:pt x="4438" y="942"/>
                </a:lnTo>
                <a:lnTo>
                  <a:pt x="4410" y="942"/>
                </a:lnTo>
                <a:lnTo>
                  <a:pt x="4390" y="940"/>
                </a:lnTo>
                <a:lnTo>
                  <a:pt x="4374" y="936"/>
                </a:lnTo>
                <a:lnTo>
                  <a:pt x="4360" y="930"/>
                </a:lnTo>
                <a:lnTo>
                  <a:pt x="4348" y="920"/>
                </a:lnTo>
                <a:lnTo>
                  <a:pt x="4340" y="908"/>
                </a:lnTo>
                <a:lnTo>
                  <a:pt x="4334" y="892"/>
                </a:lnTo>
                <a:lnTo>
                  <a:pt x="4330" y="874"/>
                </a:lnTo>
                <a:lnTo>
                  <a:pt x="4328" y="852"/>
                </a:lnTo>
                <a:lnTo>
                  <a:pt x="4328" y="236"/>
                </a:lnTo>
                <a:close/>
                <a:moveTo>
                  <a:pt x="1210" y="328"/>
                </a:moveTo>
                <a:lnTo>
                  <a:pt x="1210" y="328"/>
                </a:lnTo>
                <a:lnTo>
                  <a:pt x="1230" y="312"/>
                </a:lnTo>
                <a:lnTo>
                  <a:pt x="1252" y="296"/>
                </a:lnTo>
                <a:lnTo>
                  <a:pt x="1280" y="280"/>
                </a:lnTo>
                <a:lnTo>
                  <a:pt x="1310" y="266"/>
                </a:lnTo>
                <a:lnTo>
                  <a:pt x="1344" y="254"/>
                </a:lnTo>
                <a:lnTo>
                  <a:pt x="1382" y="244"/>
                </a:lnTo>
                <a:lnTo>
                  <a:pt x="1424" y="238"/>
                </a:lnTo>
                <a:lnTo>
                  <a:pt x="1472" y="236"/>
                </a:lnTo>
                <a:lnTo>
                  <a:pt x="1692" y="236"/>
                </a:lnTo>
                <a:lnTo>
                  <a:pt x="1718" y="238"/>
                </a:lnTo>
                <a:lnTo>
                  <a:pt x="1744" y="238"/>
                </a:lnTo>
                <a:lnTo>
                  <a:pt x="1770" y="242"/>
                </a:lnTo>
                <a:lnTo>
                  <a:pt x="1794" y="246"/>
                </a:lnTo>
                <a:lnTo>
                  <a:pt x="1816" y="250"/>
                </a:lnTo>
                <a:lnTo>
                  <a:pt x="1838" y="256"/>
                </a:lnTo>
                <a:lnTo>
                  <a:pt x="1878" y="270"/>
                </a:lnTo>
                <a:lnTo>
                  <a:pt x="1912" y="288"/>
                </a:lnTo>
                <a:lnTo>
                  <a:pt x="1944" y="308"/>
                </a:lnTo>
                <a:lnTo>
                  <a:pt x="1972" y="332"/>
                </a:lnTo>
                <a:lnTo>
                  <a:pt x="1996" y="356"/>
                </a:lnTo>
                <a:lnTo>
                  <a:pt x="2016" y="384"/>
                </a:lnTo>
                <a:lnTo>
                  <a:pt x="2032" y="412"/>
                </a:lnTo>
                <a:lnTo>
                  <a:pt x="2046" y="440"/>
                </a:lnTo>
                <a:lnTo>
                  <a:pt x="2058" y="470"/>
                </a:lnTo>
                <a:lnTo>
                  <a:pt x="2066" y="500"/>
                </a:lnTo>
                <a:lnTo>
                  <a:pt x="2070" y="530"/>
                </a:lnTo>
                <a:lnTo>
                  <a:pt x="2074" y="560"/>
                </a:lnTo>
                <a:lnTo>
                  <a:pt x="2074" y="590"/>
                </a:lnTo>
                <a:lnTo>
                  <a:pt x="2074" y="620"/>
                </a:lnTo>
                <a:lnTo>
                  <a:pt x="2070" y="652"/>
                </a:lnTo>
                <a:lnTo>
                  <a:pt x="2064" y="684"/>
                </a:lnTo>
                <a:lnTo>
                  <a:pt x="2054" y="716"/>
                </a:lnTo>
                <a:lnTo>
                  <a:pt x="2042" y="746"/>
                </a:lnTo>
                <a:lnTo>
                  <a:pt x="2028" y="774"/>
                </a:lnTo>
                <a:lnTo>
                  <a:pt x="2010" y="802"/>
                </a:lnTo>
                <a:lnTo>
                  <a:pt x="1988" y="828"/>
                </a:lnTo>
                <a:lnTo>
                  <a:pt x="1964" y="852"/>
                </a:lnTo>
                <a:lnTo>
                  <a:pt x="1936" y="874"/>
                </a:lnTo>
                <a:lnTo>
                  <a:pt x="1906" y="894"/>
                </a:lnTo>
                <a:lnTo>
                  <a:pt x="1870" y="910"/>
                </a:lnTo>
                <a:lnTo>
                  <a:pt x="1832" y="924"/>
                </a:lnTo>
                <a:lnTo>
                  <a:pt x="1788" y="934"/>
                </a:lnTo>
                <a:lnTo>
                  <a:pt x="1742" y="940"/>
                </a:lnTo>
                <a:lnTo>
                  <a:pt x="1692" y="942"/>
                </a:lnTo>
                <a:lnTo>
                  <a:pt x="1472" y="942"/>
                </a:lnTo>
                <a:lnTo>
                  <a:pt x="1432" y="940"/>
                </a:lnTo>
                <a:lnTo>
                  <a:pt x="1394" y="936"/>
                </a:lnTo>
                <a:lnTo>
                  <a:pt x="1358" y="928"/>
                </a:lnTo>
                <a:lnTo>
                  <a:pt x="1324" y="916"/>
                </a:lnTo>
                <a:lnTo>
                  <a:pt x="1290" y="904"/>
                </a:lnTo>
                <a:lnTo>
                  <a:pt x="1260" y="886"/>
                </a:lnTo>
                <a:lnTo>
                  <a:pt x="1232" y="868"/>
                </a:lnTo>
                <a:lnTo>
                  <a:pt x="1206" y="846"/>
                </a:lnTo>
                <a:lnTo>
                  <a:pt x="1184" y="822"/>
                </a:lnTo>
                <a:lnTo>
                  <a:pt x="1162" y="796"/>
                </a:lnTo>
                <a:lnTo>
                  <a:pt x="1144" y="766"/>
                </a:lnTo>
                <a:lnTo>
                  <a:pt x="1130" y="734"/>
                </a:lnTo>
                <a:lnTo>
                  <a:pt x="1118" y="702"/>
                </a:lnTo>
                <a:lnTo>
                  <a:pt x="1110" y="666"/>
                </a:lnTo>
                <a:lnTo>
                  <a:pt x="1104" y="628"/>
                </a:lnTo>
                <a:lnTo>
                  <a:pt x="1102" y="590"/>
                </a:lnTo>
                <a:lnTo>
                  <a:pt x="1102" y="0"/>
                </a:lnTo>
                <a:lnTo>
                  <a:pt x="1136" y="0"/>
                </a:lnTo>
                <a:lnTo>
                  <a:pt x="1154" y="0"/>
                </a:lnTo>
                <a:lnTo>
                  <a:pt x="1168" y="4"/>
                </a:lnTo>
                <a:lnTo>
                  <a:pt x="1180" y="10"/>
                </a:lnTo>
                <a:lnTo>
                  <a:pt x="1192" y="18"/>
                </a:lnTo>
                <a:lnTo>
                  <a:pt x="1200" y="28"/>
                </a:lnTo>
                <a:lnTo>
                  <a:pt x="1206" y="40"/>
                </a:lnTo>
                <a:lnTo>
                  <a:pt x="1210" y="54"/>
                </a:lnTo>
                <a:lnTo>
                  <a:pt x="1210" y="70"/>
                </a:lnTo>
                <a:lnTo>
                  <a:pt x="1210" y="328"/>
                </a:lnTo>
                <a:close/>
                <a:moveTo>
                  <a:pt x="1496" y="844"/>
                </a:moveTo>
                <a:lnTo>
                  <a:pt x="1496" y="844"/>
                </a:lnTo>
                <a:lnTo>
                  <a:pt x="1684" y="844"/>
                </a:lnTo>
                <a:lnTo>
                  <a:pt x="1722" y="842"/>
                </a:lnTo>
                <a:lnTo>
                  <a:pt x="1756" y="838"/>
                </a:lnTo>
                <a:lnTo>
                  <a:pt x="1788" y="830"/>
                </a:lnTo>
                <a:lnTo>
                  <a:pt x="1816" y="820"/>
                </a:lnTo>
                <a:lnTo>
                  <a:pt x="1842" y="810"/>
                </a:lnTo>
                <a:lnTo>
                  <a:pt x="1866" y="796"/>
                </a:lnTo>
                <a:lnTo>
                  <a:pt x="1886" y="780"/>
                </a:lnTo>
                <a:lnTo>
                  <a:pt x="1904" y="762"/>
                </a:lnTo>
                <a:lnTo>
                  <a:pt x="1920" y="742"/>
                </a:lnTo>
                <a:lnTo>
                  <a:pt x="1932" y="722"/>
                </a:lnTo>
                <a:lnTo>
                  <a:pt x="1944" y="702"/>
                </a:lnTo>
                <a:lnTo>
                  <a:pt x="1952" y="680"/>
                </a:lnTo>
                <a:lnTo>
                  <a:pt x="1958" y="658"/>
                </a:lnTo>
                <a:lnTo>
                  <a:pt x="1964" y="634"/>
                </a:lnTo>
                <a:lnTo>
                  <a:pt x="1966" y="612"/>
                </a:lnTo>
                <a:lnTo>
                  <a:pt x="1966" y="590"/>
                </a:lnTo>
                <a:lnTo>
                  <a:pt x="1966" y="566"/>
                </a:lnTo>
                <a:lnTo>
                  <a:pt x="1964" y="544"/>
                </a:lnTo>
                <a:lnTo>
                  <a:pt x="1958" y="520"/>
                </a:lnTo>
                <a:lnTo>
                  <a:pt x="1952" y="498"/>
                </a:lnTo>
                <a:lnTo>
                  <a:pt x="1944" y="476"/>
                </a:lnTo>
                <a:lnTo>
                  <a:pt x="1932" y="456"/>
                </a:lnTo>
                <a:lnTo>
                  <a:pt x="1920" y="436"/>
                </a:lnTo>
                <a:lnTo>
                  <a:pt x="1904" y="416"/>
                </a:lnTo>
                <a:lnTo>
                  <a:pt x="1886" y="398"/>
                </a:lnTo>
                <a:lnTo>
                  <a:pt x="1866" y="382"/>
                </a:lnTo>
                <a:lnTo>
                  <a:pt x="1842" y="370"/>
                </a:lnTo>
                <a:lnTo>
                  <a:pt x="1816" y="358"/>
                </a:lnTo>
                <a:lnTo>
                  <a:pt x="1788" y="348"/>
                </a:lnTo>
                <a:lnTo>
                  <a:pt x="1756" y="340"/>
                </a:lnTo>
                <a:lnTo>
                  <a:pt x="1722" y="336"/>
                </a:lnTo>
                <a:lnTo>
                  <a:pt x="1684" y="334"/>
                </a:lnTo>
                <a:lnTo>
                  <a:pt x="1496" y="334"/>
                </a:lnTo>
                <a:lnTo>
                  <a:pt x="1456" y="336"/>
                </a:lnTo>
                <a:lnTo>
                  <a:pt x="1420" y="340"/>
                </a:lnTo>
                <a:lnTo>
                  <a:pt x="1388" y="348"/>
                </a:lnTo>
                <a:lnTo>
                  <a:pt x="1358" y="358"/>
                </a:lnTo>
                <a:lnTo>
                  <a:pt x="1332" y="370"/>
                </a:lnTo>
                <a:lnTo>
                  <a:pt x="1308" y="384"/>
                </a:lnTo>
                <a:lnTo>
                  <a:pt x="1288" y="402"/>
                </a:lnTo>
                <a:lnTo>
                  <a:pt x="1270" y="418"/>
                </a:lnTo>
                <a:lnTo>
                  <a:pt x="1256" y="438"/>
                </a:lnTo>
                <a:lnTo>
                  <a:pt x="1242" y="458"/>
                </a:lnTo>
                <a:lnTo>
                  <a:pt x="1232" y="480"/>
                </a:lnTo>
                <a:lnTo>
                  <a:pt x="1224" y="500"/>
                </a:lnTo>
                <a:lnTo>
                  <a:pt x="1218" y="524"/>
                </a:lnTo>
                <a:lnTo>
                  <a:pt x="1214" y="546"/>
                </a:lnTo>
                <a:lnTo>
                  <a:pt x="1212" y="568"/>
                </a:lnTo>
                <a:lnTo>
                  <a:pt x="1210" y="590"/>
                </a:lnTo>
                <a:lnTo>
                  <a:pt x="1212" y="608"/>
                </a:lnTo>
                <a:lnTo>
                  <a:pt x="1214" y="630"/>
                </a:lnTo>
                <a:lnTo>
                  <a:pt x="1218" y="650"/>
                </a:lnTo>
                <a:lnTo>
                  <a:pt x="1224" y="672"/>
                </a:lnTo>
                <a:lnTo>
                  <a:pt x="1232" y="694"/>
                </a:lnTo>
                <a:lnTo>
                  <a:pt x="1242" y="714"/>
                </a:lnTo>
                <a:lnTo>
                  <a:pt x="1254" y="736"/>
                </a:lnTo>
                <a:lnTo>
                  <a:pt x="1268" y="754"/>
                </a:lnTo>
                <a:lnTo>
                  <a:pt x="1286" y="774"/>
                </a:lnTo>
                <a:lnTo>
                  <a:pt x="1306" y="790"/>
                </a:lnTo>
                <a:lnTo>
                  <a:pt x="1328" y="806"/>
                </a:lnTo>
                <a:lnTo>
                  <a:pt x="1356" y="818"/>
                </a:lnTo>
                <a:lnTo>
                  <a:pt x="1384" y="830"/>
                </a:lnTo>
                <a:lnTo>
                  <a:pt x="1418" y="838"/>
                </a:lnTo>
                <a:lnTo>
                  <a:pt x="1456" y="842"/>
                </a:lnTo>
                <a:lnTo>
                  <a:pt x="1496" y="844"/>
                </a:lnTo>
                <a:close/>
                <a:moveTo>
                  <a:pt x="2294" y="328"/>
                </a:moveTo>
                <a:lnTo>
                  <a:pt x="2294" y="328"/>
                </a:lnTo>
                <a:lnTo>
                  <a:pt x="2312" y="312"/>
                </a:lnTo>
                <a:lnTo>
                  <a:pt x="2336" y="296"/>
                </a:lnTo>
                <a:lnTo>
                  <a:pt x="2362" y="280"/>
                </a:lnTo>
                <a:lnTo>
                  <a:pt x="2392" y="266"/>
                </a:lnTo>
                <a:lnTo>
                  <a:pt x="2426" y="254"/>
                </a:lnTo>
                <a:lnTo>
                  <a:pt x="2464" y="244"/>
                </a:lnTo>
                <a:lnTo>
                  <a:pt x="2506" y="238"/>
                </a:lnTo>
                <a:lnTo>
                  <a:pt x="2554" y="236"/>
                </a:lnTo>
                <a:lnTo>
                  <a:pt x="2774" y="236"/>
                </a:lnTo>
                <a:lnTo>
                  <a:pt x="2800" y="238"/>
                </a:lnTo>
                <a:lnTo>
                  <a:pt x="2828" y="238"/>
                </a:lnTo>
                <a:lnTo>
                  <a:pt x="2852" y="242"/>
                </a:lnTo>
                <a:lnTo>
                  <a:pt x="2876" y="246"/>
                </a:lnTo>
                <a:lnTo>
                  <a:pt x="2898" y="250"/>
                </a:lnTo>
                <a:lnTo>
                  <a:pt x="2920" y="256"/>
                </a:lnTo>
                <a:lnTo>
                  <a:pt x="2960" y="270"/>
                </a:lnTo>
                <a:lnTo>
                  <a:pt x="2996" y="288"/>
                </a:lnTo>
                <a:lnTo>
                  <a:pt x="3026" y="308"/>
                </a:lnTo>
                <a:lnTo>
                  <a:pt x="3054" y="332"/>
                </a:lnTo>
                <a:lnTo>
                  <a:pt x="3078" y="356"/>
                </a:lnTo>
                <a:lnTo>
                  <a:pt x="3098" y="384"/>
                </a:lnTo>
                <a:lnTo>
                  <a:pt x="3114" y="412"/>
                </a:lnTo>
                <a:lnTo>
                  <a:pt x="3128" y="440"/>
                </a:lnTo>
                <a:lnTo>
                  <a:pt x="3140" y="470"/>
                </a:lnTo>
                <a:lnTo>
                  <a:pt x="3148" y="500"/>
                </a:lnTo>
                <a:lnTo>
                  <a:pt x="3152" y="530"/>
                </a:lnTo>
                <a:lnTo>
                  <a:pt x="3156" y="560"/>
                </a:lnTo>
                <a:lnTo>
                  <a:pt x="3158" y="590"/>
                </a:lnTo>
                <a:lnTo>
                  <a:pt x="3156" y="620"/>
                </a:lnTo>
                <a:lnTo>
                  <a:pt x="3152" y="652"/>
                </a:lnTo>
                <a:lnTo>
                  <a:pt x="3146" y="684"/>
                </a:lnTo>
                <a:lnTo>
                  <a:pt x="3136" y="716"/>
                </a:lnTo>
                <a:lnTo>
                  <a:pt x="3126" y="746"/>
                </a:lnTo>
                <a:lnTo>
                  <a:pt x="3110" y="774"/>
                </a:lnTo>
                <a:lnTo>
                  <a:pt x="3092" y="802"/>
                </a:lnTo>
                <a:lnTo>
                  <a:pt x="3072" y="828"/>
                </a:lnTo>
                <a:lnTo>
                  <a:pt x="3046" y="852"/>
                </a:lnTo>
                <a:lnTo>
                  <a:pt x="3018" y="874"/>
                </a:lnTo>
                <a:lnTo>
                  <a:pt x="2988" y="894"/>
                </a:lnTo>
                <a:lnTo>
                  <a:pt x="2952" y="910"/>
                </a:lnTo>
                <a:lnTo>
                  <a:pt x="2914" y="924"/>
                </a:lnTo>
                <a:lnTo>
                  <a:pt x="2872" y="934"/>
                </a:lnTo>
                <a:lnTo>
                  <a:pt x="2824" y="940"/>
                </a:lnTo>
                <a:lnTo>
                  <a:pt x="2774" y="942"/>
                </a:lnTo>
                <a:lnTo>
                  <a:pt x="2554" y="942"/>
                </a:lnTo>
                <a:lnTo>
                  <a:pt x="2514" y="940"/>
                </a:lnTo>
                <a:lnTo>
                  <a:pt x="2476" y="936"/>
                </a:lnTo>
                <a:lnTo>
                  <a:pt x="2440" y="928"/>
                </a:lnTo>
                <a:lnTo>
                  <a:pt x="2406" y="916"/>
                </a:lnTo>
                <a:lnTo>
                  <a:pt x="2374" y="904"/>
                </a:lnTo>
                <a:lnTo>
                  <a:pt x="2342" y="886"/>
                </a:lnTo>
                <a:lnTo>
                  <a:pt x="2314" y="868"/>
                </a:lnTo>
                <a:lnTo>
                  <a:pt x="2288" y="846"/>
                </a:lnTo>
                <a:lnTo>
                  <a:pt x="2266" y="822"/>
                </a:lnTo>
                <a:lnTo>
                  <a:pt x="2246" y="796"/>
                </a:lnTo>
                <a:lnTo>
                  <a:pt x="2228" y="766"/>
                </a:lnTo>
                <a:lnTo>
                  <a:pt x="2212" y="734"/>
                </a:lnTo>
                <a:lnTo>
                  <a:pt x="2200" y="702"/>
                </a:lnTo>
                <a:lnTo>
                  <a:pt x="2192" y="666"/>
                </a:lnTo>
                <a:lnTo>
                  <a:pt x="2186" y="628"/>
                </a:lnTo>
                <a:lnTo>
                  <a:pt x="2184" y="590"/>
                </a:lnTo>
                <a:lnTo>
                  <a:pt x="2184" y="0"/>
                </a:lnTo>
                <a:lnTo>
                  <a:pt x="2218" y="0"/>
                </a:lnTo>
                <a:lnTo>
                  <a:pt x="2236" y="0"/>
                </a:lnTo>
                <a:lnTo>
                  <a:pt x="2250" y="4"/>
                </a:lnTo>
                <a:lnTo>
                  <a:pt x="2264" y="10"/>
                </a:lnTo>
                <a:lnTo>
                  <a:pt x="2274" y="18"/>
                </a:lnTo>
                <a:lnTo>
                  <a:pt x="2282" y="28"/>
                </a:lnTo>
                <a:lnTo>
                  <a:pt x="2288" y="40"/>
                </a:lnTo>
                <a:lnTo>
                  <a:pt x="2292" y="54"/>
                </a:lnTo>
                <a:lnTo>
                  <a:pt x="2294" y="70"/>
                </a:lnTo>
                <a:lnTo>
                  <a:pt x="2294" y="328"/>
                </a:lnTo>
                <a:close/>
                <a:moveTo>
                  <a:pt x="2578" y="844"/>
                </a:moveTo>
                <a:lnTo>
                  <a:pt x="2578" y="844"/>
                </a:lnTo>
                <a:lnTo>
                  <a:pt x="2766" y="844"/>
                </a:lnTo>
                <a:lnTo>
                  <a:pt x="2804" y="842"/>
                </a:lnTo>
                <a:lnTo>
                  <a:pt x="2838" y="838"/>
                </a:lnTo>
                <a:lnTo>
                  <a:pt x="2870" y="830"/>
                </a:lnTo>
                <a:lnTo>
                  <a:pt x="2900" y="820"/>
                </a:lnTo>
                <a:lnTo>
                  <a:pt x="2924" y="810"/>
                </a:lnTo>
                <a:lnTo>
                  <a:pt x="2948" y="796"/>
                </a:lnTo>
                <a:lnTo>
                  <a:pt x="2968" y="780"/>
                </a:lnTo>
                <a:lnTo>
                  <a:pt x="2986" y="762"/>
                </a:lnTo>
                <a:lnTo>
                  <a:pt x="3002" y="742"/>
                </a:lnTo>
                <a:lnTo>
                  <a:pt x="3014" y="722"/>
                </a:lnTo>
                <a:lnTo>
                  <a:pt x="3026" y="702"/>
                </a:lnTo>
                <a:lnTo>
                  <a:pt x="3034" y="680"/>
                </a:lnTo>
                <a:lnTo>
                  <a:pt x="3040" y="658"/>
                </a:lnTo>
                <a:lnTo>
                  <a:pt x="3046" y="634"/>
                </a:lnTo>
                <a:lnTo>
                  <a:pt x="3048" y="612"/>
                </a:lnTo>
                <a:lnTo>
                  <a:pt x="3048" y="590"/>
                </a:lnTo>
                <a:lnTo>
                  <a:pt x="3048" y="566"/>
                </a:lnTo>
                <a:lnTo>
                  <a:pt x="3046" y="544"/>
                </a:lnTo>
                <a:lnTo>
                  <a:pt x="3040" y="520"/>
                </a:lnTo>
                <a:lnTo>
                  <a:pt x="3034" y="498"/>
                </a:lnTo>
                <a:lnTo>
                  <a:pt x="3026" y="476"/>
                </a:lnTo>
                <a:lnTo>
                  <a:pt x="3014" y="456"/>
                </a:lnTo>
                <a:lnTo>
                  <a:pt x="3002" y="436"/>
                </a:lnTo>
                <a:lnTo>
                  <a:pt x="2986" y="416"/>
                </a:lnTo>
                <a:lnTo>
                  <a:pt x="2968" y="398"/>
                </a:lnTo>
                <a:lnTo>
                  <a:pt x="2948" y="382"/>
                </a:lnTo>
                <a:lnTo>
                  <a:pt x="2924" y="370"/>
                </a:lnTo>
                <a:lnTo>
                  <a:pt x="2900" y="358"/>
                </a:lnTo>
                <a:lnTo>
                  <a:pt x="2870" y="348"/>
                </a:lnTo>
                <a:lnTo>
                  <a:pt x="2838" y="340"/>
                </a:lnTo>
                <a:lnTo>
                  <a:pt x="2804" y="336"/>
                </a:lnTo>
                <a:lnTo>
                  <a:pt x="2766" y="334"/>
                </a:lnTo>
                <a:lnTo>
                  <a:pt x="2578" y="334"/>
                </a:lnTo>
                <a:lnTo>
                  <a:pt x="2538" y="336"/>
                </a:lnTo>
                <a:lnTo>
                  <a:pt x="2502" y="340"/>
                </a:lnTo>
                <a:lnTo>
                  <a:pt x="2470" y="348"/>
                </a:lnTo>
                <a:lnTo>
                  <a:pt x="2440" y="358"/>
                </a:lnTo>
                <a:lnTo>
                  <a:pt x="2414" y="370"/>
                </a:lnTo>
                <a:lnTo>
                  <a:pt x="2390" y="384"/>
                </a:lnTo>
                <a:lnTo>
                  <a:pt x="2370" y="402"/>
                </a:lnTo>
                <a:lnTo>
                  <a:pt x="2352" y="418"/>
                </a:lnTo>
                <a:lnTo>
                  <a:pt x="2338" y="438"/>
                </a:lnTo>
                <a:lnTo>
                  <a:pt x="2326" y="458"/>
                </a:lnTo>
                <a:lnTo>
                  <a:pt x="2314" y="480"/>
                </a:lnTo>
                <a:lnTo>
                  <a:pt x="2306" y="500"/>
                </a:lnTo>
                <a:lnTo>
                  <a:pt x="2300" y="524"/>
                </a:lnTo>
                <a:lnTo>
                  <a:pt x="2296" y="546"/>
                </a:lnTo>
                <a:lnTo>
                  <a:pt x="2294" y="568"/>
                </a:lnTo>
                <a:lnTo>
                  <a:pt x="2294" y="590"/>
                </a:lnTo>
                <a:lnTo>
                  <a:pt x="2294" y="608"/>
                </a:lnTo>
                <a:lnTo>
                  <a:pt x="2296" y="630"/>
                </a:lnTo>
                <a:lnTo>
                  <a:pt x="2300" y="650"/>
                </a:lnTo>
                <a:lnTo>
                  <a:pt x="2306" y="672"/>
                </a:lnTo>
                <a:lnTo>
                  <a:pt x="2314" y="694"/>
                </a:lnTo>
                <a:lnTo>
                  <a:pt x="2324" y="714"/>
                </a:lnTo>
                <a:lnTo>
                  <a:pt x="2336" y="736"/>
                </a:lnTo>
                <a:lnTo>
                  <a:pt x="2350" y="754"/>
                </a:lnTo>
                <a:lnTo>
                  <a:pt x="2368" y="774"/>
                </a:lnTo>
                <a:lnTo>
                  <a:pt x="2388" y="790"/>
                </a:lnTo>
                <a:lnTo>
                  <a:pt x="2412" y="806"/>
                </a:lnTo>
                <a:lnTo>
                  <a:pt x="2438" y="818"/>
                </a:lnTo>
                <a:lnTo>
                  <a:pt x="2468" y="830"/>
                </a:lnTo>
                <a:lnTo>
                  <a:pt x="2500" y="838"/>
                </a:lnTo>
                <a:lnTo>
                  <a:pt x="2538" y="842"/>
                </a:lnTo>
                <a:lnTo>
                  <a:pt x="2578" y="84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6D577C52-4681-4FBD-804C-168B01D014A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307716" y="6628414"/>
            <a:ext cx="142026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Company Confidential © 2023</a:t>
            </a:r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9468B314-A7CD-4F5B-901B-4E175F78F5D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7051" y="6628414"/>
            <a:ext cx="333905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AbbVie document BCL2-AA-00037-FM, v13.0; Approval date: June 2023</a:t>
            </a:r>
          </a:p>
        </p:txBody>
      </p:sp>
    </p:spTree>
    <p:extLst>
      <p:ext uri="{BB962C8B-B14F-4D97-AF65-F5344CB8AC3E}">
        <p14:creationId xmlns:p14="http://schemas.microsoft.com/office/powerpoint/2010/main" val="2585813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171B1-55C5-4FE8-8C38-E8544B92F744}" type="datetimeFigureOut">
              <a:rPr lang="tr-TR" smtClean="0"/>
              <a:t>26.04.2025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071B-3DF6-4A64-A864-9F9047AAAF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58931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909413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foot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5588" y="6368860"/>
            <a:ext cx="1211870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Note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0615632" y="6368860"/>
            <a:ext cx="1311256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Source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442913" y="1052513"/>
            <a:ext cx="11483975" cy="5114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994555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Foot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5588" y="6368860"/>
            <a:ext cx="1211870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Note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0615632" y="6368860"/>
            <a:ext cx="1311256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Source styles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7"/>
          </p:nvPr>
        </p:nvSpPr>
        <p:spPr>
          <a:xfrm>
            <a:off x="442913" y="1052513"/>
            <a:ext cx="5688000" cy="5114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8"/>
          </p:nvPr>
        </p:nvSpPr>
        <p:spPr>
          <a:xfrm>
            <a:off x="6238888" y="1052513"/>
            <a:ext cx="5688000" cy="5114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493262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307498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Foot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5588" y="6368860"/>
            <a:ext cx="1211870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Note styles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0615632" y="6368860"/>
            <a:ext cx="1311256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Source styles</a:t>
            </a:r>
          </a:p>
        </p:txBody>
      </p:sp>
    </p:spTree>
    <p:extLst>
      <p:ext uri="{BB962C8B-B14F-4D97-AF65-F5344CB8AC3E}">
        <p14:creationId xmlns:p14="http://schemas.microsoft.com/office/powerpoint/2010/main" val="4270311650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435199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527051" y="2195214"/>
            <a:ext cx="5921374" cy="2220218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4000" cap="all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527051" y="4480694"/>
            <a:ext cx="5921374" cy="432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65671" y="-1"/>
            <a:ext cx="4726329" cy="685800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 bwMode="auto">
          <a:xfrm>
            <a:off x="6868160" y="0"/>
            <a:ext cx="2153920" cy="6858000"/>
          </a:xfrm>
          <a:prstGeom prst="rect">
            <a:avLst/>
          </a:prstGeom>
          <a:gradFill flip="none" rotWithShape="1">
            <a:gsLst>
              <a:gs pos="1205">
                <a:schemeClr val="bg1">
                  <a:alpha val="28000"/>
                </a:schemeClr>
              </a:gs>
              <a:gs pos="29000">
                <a:schemeClr val="bg1">
                  <a:alpha val="37000"/>
                </a:schemeClr>
              </a:gs>
              <a:gs pos="91000">
                <a:schemeClr val="bg1"/>
              </a:gs>
              <a:gs pos="60000">
                <a:schemeClr val="bg1">
                  <a:alpha val="64000"/>
                </a:schemeClr>
              </a:gs>
            </a:gsLst>
            <a:lin ang="10800000" scaled="1"/>
            <a:tileRect/>
          </a:gradFill>
          <a:ln w="28575" cap="sq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gray">
          <a:xfrm>
            <a:off x="6360100" y="1530350"/>
            <a:ext cx="167216" cy="3797300"/>
          </a:xfrm>
          <a:custGeom>
            <a:avLst/>
            <a:gdLst>
              <a:gd name="T0" fmla="*/ 0 w 94692"/>
              <a:gd name="T1" fmla="*/ 0 h 3865545"/>
              <a:gd name="T2" fmla="*/ 0 w 94692"/>
              <a:gd name="T3" fmla="*/ 0 h 3865545"/>
              <a:gd name="T4" fmla="*/ 124765 w 94692"/>
              <a:gd name="T5" fmla="*/ 0 h 3865545"/>
              <a:gd name="T6" fmla="*/ 124765 w 94692"/>
              <a:gd name="T7" fmla="*/ 3797010 h 3865545"/>
              <a:gd name="T8" fmla="*/ 0 w 94692"/>
              <a:gd name="T9" fmla="*/ 3797010 h 3865545"/>
              <a:gd name="T10" fmla="*/ 0 w 94692"/>
              <a:gd name="T11" fmla="*/ 3797010 h 38655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4692" h="3865545">
                <a:moveTo>
                  <a:pt x="0" y="0"/>
                </a:moveTo>
                <a:lnTo>
                  <a:pt x="0" y="0"/>
                </a:lnTo>
                <a:lnTo>
                  <a:pt x="94692" y="0"/>
                </a:lnTo>
                <a:lnTo>
                  <a:pt x="94692" y="3865545"/>
                </a:lnTo>
                <a:lnTo>
                  <a:pt x="0" y="3865545"/>
                </a:lnTo>
              </a:path>
            </a:pathLst>
          </a:custGeom>
          <a:noFill/>
          <a:ln w="25400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632812" y="405115"/>
            <a:ext cx="1847981" cy="320374"/>
          </a:xfrm>
          <a:custGeom>
            <a:avLst/>
            <a:gdLst>
              <a:gd name="T0" fmla="*/ 2147483647 w 5472"/>
              <a:gd name="T1" fmla="*/ 2147483647 h 952"/>
              <a:gd name="T2" fmla="*/ 2147483647 w 5472"/>
              <a:gd name="T3" fmla="*/ 2147483647 h 952"/>
              <a:gd name="T4" fmla="*/ 2147483647 w 5472"/>
              <a:gd name="T5" fmla="*/ 2147483647 h 952"/>
              <a:gd name="T6" fmla="*/ 2147483647 w 5472"/>
              <a:gd name="T7" fmla="*/ 2147483647 h 952"/>
              <a:gd name="T8" fmla="*/ 2147483647 w 5472"/>
              <a:gd name="T9" fmla="*/ 2147483647 h 952"/>
              <a:gd name="T10" fmla="*/ 2147483647 w 5472"/>
              <a:gd name="T11" fmla="*/ 2147483647 h 952"/>
              <a:gd name="T12" fmla="*/ 2147483647 w 5472"/>
              <a:gd name="T13" fmla="*/ 2147483647 h 952"/>
              <a:gd name="T14" fmla="*/ 2147483647 w 5472"/>
              <a:gd name="T15" fmla="*/ 2147483647 h 952"/>
              <a:gd name="T16" fmla="*/ 2147483647 w 5472"/>
              <a:gd name="T17" fmla="*/ 2147483647 h 952"/>
              <a:gd name="T18" fmla="*/ 2147483647 w 5472"/>
              <a:gd name="T19" fmla="*/ 2147483647 h 952"/>
              <a:gd name="T20" fmla="*/ 2147483647 w 5472"/>
              <a:gd name="T21" fmla="*/ 2147483647 h 952"/>
              <a:gd name="T22" fmla="*/ 2147483647 w 5472"/>
              <a:gd name="T23" fmla="*/ 2147483647 h 952"/>
              <a:gd name="T24" fmla="*/ 2147483647 w 5472"/>
              <a:gd name="T25" fmla="*/ 2147483647 h 952"/>
              <a:gd name="T26" fmla="*/ 2147483647 w 5472"/>
              <a:gd name="T27" fmla="*/ 2147483647 h 952"/>
              <a:gd name="T28" fmla="*/ 2147483647 w 5472"/>
              <a:gd name="T29" fmla="*/ 2147483647 h 952"/>
              <a:gd name="T30" fmla="*/ 2147483647 w 5472"/>
              <a:gd name="T31" fmla="*/ 2147483647 h 952"/>
              <a:gd name="T32" fmla="*/ 2147483647 w 5472"/>
              <a:gd name="T33" fmla="*/ 2147483647 h 952"/>
              <a:gd name="T34" fmla="*/ 2147483647 w 5472"/>
              <a:gd name="T35" fmla="*/ 2147483647 h 952"/>
              <a:gd name="T36" fmla="*/ 2147483647 w 5472"/>
              <a:gd name="T37" fmla="*/ 2147483647 h 952"/>
              <a:gd name="T38" fmla="*/ 2147483647 w 5472"/>
              <a:gd name="T39" fmla="*/ 2147483647 h 952"/>
              <a:gd name="T40" fmla="*/ 2147483647 w 5472"/>
              <a:gd name="T41" fmla="*/ 2147483647 h 952"/>
              <a:gd name="T42" fmla="*/ 2147483647 w 5472"/>
              <a:gd name="T43" fmla="*/ 2147483647 h 952"/>
              <a:gd name="T44" fmla="*/ 2147483647 w 5472"/>
              <a:gd name="T45" fmla="*/ 2147483647 h 952"/>
              <a:gd name="T46" fmla="*/ 2147483647 w 5472"/>
              <a:gd name="T47" fmla="*/ 2147483647 h 952"/>
              <a:gd name="T48" fmla="*/ 2147483647 w 5472"/>
              <a:gd name="T49" fmla="*/ 2147483647 h 952"/>
              <a:gd name="T50" fmla="*/ 2147483647 w 5472"/>
              <a:gd name="T51" fmla="*/ 2147483647 h 952"/>
              <a:gd name="T52" fmla="*/ 2147483647 w 5472"/>
              <a:gd name="T53" fmla="*/ 2147483647 h 952"/>
              <a:gd name="T54" fmla="*/ 2147483647 w 5472"/>
              <a:gd name="T55" fmla="*/ 2147483647 h 952"/>
              <a:gd name="T56" fmla="*/ 2147483647 w 5472"/>
              <a:gd name="T57" fmla="*/ 2147483647 h 952"/>
              <a:gd name="T58" fmla="*/ 2147483647 w 5472"/>
              <a:gd name="T59" fmla="*/ 2147483647 h 952"/>
              <a:gd name="T60" fmla="*/ 2147483647 w 5472"/>
              <a:gd name="T61" fmla="*/ 2147483647 h 952"/>
              <a:gd name="T62" fmla="*/ 2147483647 w 5472"/>
              <a:gd name="T63" fmla="*/ 2147483647 h 952"/>
              <a:gd name="T64" fmla="*/ 2147483647 w 5472"/>
              <a:gd name="T65" fmla="*/ 2147483647 h 952"/>
              <a:gd name="T66" fmla="*/ 2147483647 w 5472"/>
              <a:gd name="T67" fmla="*/ 2147483647 h 952"/>
              <a:gd name="T68" fmla="*/ 2147483647 w 5472"/>
              <a:gd name="T69" fmla="*/ 2147483647 h 952"/>
              <a:gd name="T70" fmla="*/ 2147483647 w 5472"/>
              <a:gd name="T71" fmla="*/ 2147483647 h 952"/>
              <a:gd name="T72" fmla="*/ 2147483647 w 5472"/>
              <a:gd name="T73" fmla="*/ 2147483647 h 952"/>
              <a:gd name="T74" fmla="*/ 2147483647 w 5472"/>
              <a:gd name="T75" fmla="*/ 2147483647 h 952"/>
              <a:gd name="T76" fmla="*/ 2147483647 w 5472"/>
              <a:gd name="T77" fmla="*/ 2147483647 h 952"/>
              <a:gd name="T78" fmla="*/ 2147483647 w 5472"/>
              <a:gd name="T79" fmla="*/ 2147483647 h 952"/>
              <a:gd name="T80" fmla="*/ 2147483647 w 5472"/>
              <a:gd name="T81" fmla="*/ 2147483647 h 952"/>
              <a:gd name="T82" fmla="*/ 2147483647 w 5472"/>
              <a:gd name="T83" fmla="*/ 0 h 952"/>
              <a:gd name="T84" fmla="*/ 2147483647 w 5472"/>
              <a:gd name="T85" fmla="*/ 2147483647 h 952"/>
              <a:gd name="T86" fmla="*/ 2147483647 w 5472"/>
              <a:gd name="T87" fmla="*/ 2147483647 h 952"/>
              <a:gd name="T88" fmla="*/ 2147483647 w 5472"/>
              <a:gd name="T89" fmla="*/ 2147483647 h 952"/>
              <a:gd name="T90" fmla="*/ 2147483647 w 5472"/>
              <a:gd name="T91" fmla="*/ 2147483647 h 952"/>
              <a:gd name="T92" fmla="*/ 2147483647 w 5472"/>
              <a:gd name="T93" fmla="*/ 2147483647 h 952"/>
              <a:gd name="T94" fmla="*/ 2147483647 w 5472"/>
              <a:gd name="T95" fmla="*/ 2147483647 h 952"/>
              <a:gd name="T96" fmla="*/ 2147483647 w 5472"/>
              <a:gd name="T97" fmla="*/ 2147483647 h 952"/>
              <a:gd name="T98" fmla="*/ 2147483647 w 5472"/>
              <a:gd name="T99" fmla="*/ 2147483647 h 952"/>
              <a:gd name="T100" fmla="*/ 2147483647 w 5472"/>
              <a:gd name="T101" fmla="*/ 2147483647 h 952"/>
              <a:gd name="T102" fmla="*/ 2147483647 w 5472"/>
              <a:gd name="T103" fmla="*/ 2147483647 h 952"/>
              <a:gd name="T104" fmla="*/ 2147483647 w 5472"/>
              <a:gd name="T105" fmla="*/ 2147483647 h 952"/>
              <a:gd name="T106" fmla="*/ 2147483647 w 5472"/>
              <a:gd name="T107" fmla="*/ 2147483647 h 952"/>
              <a:gd name="T108" fmla="*/ 2147483647 w 5472"/>
              <a:gd name="T109" fmla="*/ 0 h 952"/>
              <a:gd name="T110" fmla="*/ 2147483647 w 5472"/>
              <a:gd name="T111" fmla="*/ 2147483647 h 952"/>
              <a:gd name="T112" fmla="*/ 2147483647 w 5472"/>
              <a:gd name="T113" fmla="*/ 2147483647 h 952"/>
              <a:gd name="T114" fmla="*/ 2147483647 w 5472"/>
              <a:gd name="T115" fmla="*/ 2147483647 h 952"/>
              <a:gd name="T116" fmla="*/ 2147483647 w 5472"/>
              <a:gd name="T117" fmla="*/ 2147483647 h 952"/>
              <a:gd name="T118" fmla="*/ 2147483647 w 5472"/>
              <a:gd name="T119" fmla="*/ 2147483647 h 952"/>
              <a:gd name="T120" fmla="*/ 2147483647 w 5472"/>
              <a:gd name="T121" fmla="*/ 2147483647 h 952"/>
              <a:gd name="T122" fmla="*/ 2147483647 w 5472"/>
              <a:gd name="T123" fmla="*/ 2147483647 h 95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472" h="952">
                <a:moveTo>
                  <a:pt x="5454" y="922"/>
                </a:moveTo>
                <a:lnTo>
                  <a:pt x="5454" y="922"/>
                </a:lnTo>
                <a:lnTo>
                  <a:pt x="5452" y="902"/>
                </a:lnTo>
                <a:lnTo>
                  <a:pt x="5448" y="886"/>
                </a:lnTo>
                <a:lnTo>
                  <a:pt x="5440" y="872"/>
                </a:lnTo>
                <a:lnTo>
                  <a:pt x="5430" y="862"/>
                </a:lnTo>
                <a:lnTo>
                  <a:pt x="5418" y="854"/>
                </a:lnTo>
                <a:lnTo>
                  <a:pt x="5402" y="848"/>
                </a:lnTo>
                <a:lnTo>
                  <a:pt x="5384" y="844"/>
                </a:lnTo>
                <a:lnTo>
                  <a:pt x="5364" y="844"/>
                </a:lnTo>
                <a:lnTo>
                  <a:pt x="4946" y="844"/>
                </a:lnTo>
                <a:lnTo>
                  <a:pt x="4910" y="842"/>
                </a:lnTo>
                <a:lnTo>
                  <a:pt x="4878" y="838"/>
                </a:lnTo>
                <a:lnTo>
                  <a:pt x="4848" y="832"/>
                </a:lnTo>
                <a:lnTo>
                  <a:pt x="4820" y="824"/>
                </a:lnTo>
                <a:lnTo>
                  <a:pt x="4796" y="814"/>
                </a:lnTo>
                <a:lnTo>
                  <a:pt x="4774" y="800"/>
                </a:lnTo>
                <a:lnTo>
                  <a:pt x="4754" y="788"/>
                </a:lnTo>
                <a:lnTo>
                  <a:pt x="4738" y="772"/>
                </a:lnTo>
                <a:lnTo>
                  <a:pt x="4722" y="756"/>
                </a:lnTo>
                <a:lnTo>
                  <a:pt x="4710" y="740"/>
                </a:lnTo>
                <a:lnTo>
                  <a:pt x="4698" y="724"/>
                </a:lnTo>
                <a:lnTo>
                  <a:pt x="4690" y="706"/>
                </a:lnTo>
                <a:lnTo>
                  <a:pt x="4682" y="688"/>
                </a:lnTo>
                <a:lnTo>
                  <a:pt x="4676" y="672"/>
                </a:lnTo>
                <a:lnTo>
                  <a:pt x="4674" y="654"/>
                </a:lnTo>
                <a:lnTo>
                  <a:pt x="4670" y="638"/>
                </a:lnTo>
                <a:lnTo>
                  <a:pt x="5252" y="638"/>
                </a:lnTo>
                <a:lnTo>
                  <a:pt x="5282" y="636"/>
                </a:lnTo>
                <a:lnTo>
                  <a:pt x="5310" y="632"/>
                </a:lnTo>
                <a:lnTo>
                  <a:pt x="5336" y="626"/>
                </a:lnTo>
                <a:lnTo>
                  <a:pt x="5358" y="618"/>
                </a:lnTo>
                <a:lnTo>
                  <a:pt x="5378" y="608"/>
                </a:lnTo>
                <a:lnTo>
                  <a:pt x="5396" y="596"/>
                </a:lnTo>
                <a:lnTo>
                  <a:pt x="5412" y="582"/>
                </a:lnTo>
                <a:lnTo>
                  <a:pt x="5426" y="568"/>
                </a:lnTo>
                <a:lnTo>
                  <a:pt x="5438" y="552"/>
                </a:lnTo>
                <a:lnTo>
                  <a:pt x="5448" y="536"/>
                </a:lnTo>
                <a:lnTo>
                  <a:pt x="5456" y="518"/>
                </a:lnTo>
                <a:lnTo>
                  <a:pt x="5462" y="502"/>
                </a:lnTo>
                <a:lnTo>
                  <a:pt x="5466" y="486"/>
                </a:lnTo>
                <a:lnTo>
                  <a:pt x="5470" y="468"/>
                </a:lnTo>
                <a:lnTo>
                  <a:pt x="5472" y="452"/>
                </a:lnTo>
                <a:lnTo>
                  <a:pt x="5472" y="438"/>
                </a:lnTo>
                <a:lnTo>
                  <a:pt x="5472" y="422"/>
                </a:lnTo>
                <a:lnTo>
                  <a:pt x="5470" y="404"/>
                </a:lnTo>
                <a:lnTo>
                  <a:pt x="5466" y="388"/>
                </a:lnTo>
                <a:lnTo>
                  <a:pt x="5460" y="370"/>
                </a:lnTo>
                <a:lnTo>
                  <a:pt x="5454" y="354"/>
                </a:lnTo>
                <a:lnTo>
                  <a:pt x="5446" y="336"/>
                </a:lnTo>
                <a:lnTo>
                  <a:pt x="5436" y="320"/>
                </a:lnTo>
                <a:lnTo>
                  <a:pt x="5424" y="306"/>
                </a:lnTo>
                <a:lnTo>
                  <a:pt x="5410" y="292"/>
                </a:lnTo>
                <a:lnTo>
                  <a:pt x="5394" y="278"/>
                </a:lnTo>
                <a:lnTo>
                  <a:pt x="5376" y="266"/>
                </a:lnTo>
                <a:lnTo>
                  <a:pt x="5356" y="256"/>
                </a:lnTo>
                <a:lnTo>
                  <a:pt x="5334" y="248"/>
                </a:lnTo>
                <a:lnTo>
                  <a:pt x="5310" y="242"/>
                </a:lnTo>
                <a:lnTo>
                  <a:pt x="5282" y="238"/>
                </a:lnTo>
                <a:lnTo>
                  <a:pt x="5252" y="236"/>
                </a:lnTo>
                <a:lnTo>
                  <a:pt x="4938" y="236"/>
                </a:lnTo>
                <a:lnTo>
                  <a:pt x="4886" y="238"/>
                </a:lnTo>
                <a:lnTo>
                  <a:pt x="4840" y="246"/>
                </a:lnTo>
                <a:lnTo>
                  <a:pt x="4796" y="256"/>
                </a:lnTo>
                <a:lnTo>
                  <a:pt x="4758" y="270"/>
                </a:lnTo>
                <a:lnTo>
                  <a:pt x="4724" y="286"/>
                </a:lnTo>
                <a:lnTo>
                  <a:pt x="4692" y="306"/>
                </a:lnTo>
                <a:lnTo>
                  <a:pt x="4664" y="328"/>
                </a:lnTo>
                <a:lnTo>
                  <a:pt x="4640" y="354"/>
                </a:lnTo>
                <a:lnTo>
                  <a:pt x="4620" y="380"/>
                </a:lnTo>
                <a:lnTo>
                  <a:pt x="4602" y="408"/>
                </a:lnTo>
                <a:lnTo>
                  <a:pt x="4588" y="438"/>
                </a:lnTo>
                <a:lnTo>
                  <a:pt x="4578" y="468"/>
                </a:lnTo>
                <a:lnTo>
                  <a:pt x="4568" y="498"/>
                </a:lnTo>
                <a:lnTo>
                  <a:pt x="4562" y="528"/>
                </a:lnTo>
                <a:lnTo>
                  <a:pt x="4560" y="560"/>
                </a:lnTo>
                <a:lnTo>
                  <a:pt x="4558" y="590"/>
                </a:lnTo>
                <a:lnTo>
                  <a:pt x="4560" y="622"/>
                </a:lnTo>
                <a:lnTo>
                  <a:pt x="4564" y="654"/>
                </a:lnTo>
                <a:lnTo>
                  <a:pt x="4570" y="686"/>
                </a:lnTo>
                <a:lnTo>
                  <a:pt x="4578" y="718"/>
                </a:lnTo>
                <a:lnTo>
                  <a:pt x="4592" y="748"/>
                </a:lnTo>
                <a:lnTo>
                  <a:pt x="4606" y="778"/>
                </a:lnTo>
                <a:lnTo>
                  <a:pt x="4624" y="804"/>
                </a:lnTo>
                <a:lnTo>
                  <a:pt x="4646" y="830"/>
                </a:lnTo>
                <a:lnTo>
                  <a:pt x="4670" y="854"/>
                </a:lnTo>
                <a:lnTo>
                  <a:pt x="4698" y="876"/>
                </a:lnTo>
                <a:lnTo>
                  <a:pt x="4728" y="896"/>
                </a:lnTo>
                <a:lnTo>
                  <a:pt x="4764" y="912"/>
                </a:lnTo>
                <a:lnTo>
                  <a:pt x="4802" y="924"/>
                </a:lnTo>
                <a:lnTo>
                  <a:pt x="4842" y="934"/>
                </a:lnTo>
                <a:lnTo>
                  <a:pt x="4888" y="940"/>
                </a:lnTo>
                <a:lnTo>
                  <a:pt x="4938" y="942"/>
                </a:lnTo>
                <a:lnTo>
                  <a:pt x="5454" y="942"/>
                </a:lnTo>
                <a:lnTo>
                  <a:pt x="5454" y="922"/>
                </a:lnTo>
                <a:close/>
                <a:moveTo>
                  <a:pt x="4946" y="334"/>
                </a:moveTo>
                <a:lnTo>
                  <a:pt x="4946" y="334"/>
                </a:lnTo>
                <a:lnTo>
                  <a:pt x="5238" y="334"/>
                </a:lnTo>
                <a:lnTo>
                  <a:pt x="5256" y="336"/>
                </a:lnTo>
                <a:lnTo>
                  <a:pt x="5272" y="338"/>
                </a:lnTo>
                <a:lnTo>
                  <a:pt x="5286" y="340"/>
                </a:lnTo>
                <a:lnTo>
                  <a:pt x="5300" y="344"/>
                </a:lnTo>
                <a:lnTo>
                  <a:pt x="5312" y="350"/>
                </a:lnTo>
                <a:lnTo>
                  <a:pt x="5322" y="356"/>
                </a:lnTo>
                <a:lnTo>
                  <a:pt x="5330" y="364"/>
                </a:lnTo>
                <a:lnTo>
                  <a:pt x="5338" y="370"/>
                </a:lnTo>
                <a:lnTo>
                  <a:pt x="5350" y="388"/>
                </a:lnTo>
                <a:lnTo>
                  <a:pt x="5358" y="404"/>
                </a:lnTo>
                <a:lnTo>
                  <a:pt x="5362" y="422"/>
                </a:lnTo>
                <a:lnTo>
                  <a:pt x="5362" y="438"/>
                </a:lnTo>
                <a:lnTo>
                  <a:pt x="5362" y="452"/>
                </a:lnTo>
                <a:lnTo>
                  <a:pt x="5358" y="468"/>
                </a:lnTo>
                <a:lnTo>
                  <a:pt x="5350" y="486"/>
                </a:lnTo>
                <a:lnTo>
                  <a:pt x="5338" y="502"/>
                </a:lnTo>
                <a:lnTo>
                  <a:pt x="5332" y="510"/>
                </a:lnTo>
                <a:lnTo>
                  <a:pt x="5322" y="518"/>
                </a:lnTo>
                <a:lnTo>
                  <a:pt x="5312" y="524"/>
                </a:lnTo>
                <a:lnTo>
                  <a:pt x="5300" y="530"/>
                </a:lnTo>
                <a:lnTo>
                  <a:pt x="5288" y="534"/>
                </a:lnTo>
                <a:lnTo>
                  <a:pt x="5272" y="538"/>
                </a:lnTo>
                <a:lnTo>
                  <a:pt x="5256" y="540"/>
                </a:lnTo>
                <a:lnTo>
                  <a:pt x="5238" y="540"/>
                </a:lnTo>
                <a:lnTo>
                  <a:pt x="4670" y="540"/>
                </a:lnTo>
                <a:lnTo>
                  <a:pt x="4676" y="512"/>
                </a:lnTo>
                <a:lnTo>
                  <a:pt x="4680" y="496"/>
                </a:lnTo>
                <a:lnTo>
                  <a:pt x="4688" y="478"/>
                </a:lnTo>
                <a:lnTo>
                  <a:pt x="4696" y="462"/>
                </a:lnTo>
                <a:lnTo>
                  <a:pt x="4706" y="444"/>
                </a:lnTo>
                <a:lnTo>
                  <a:pt x="4718" y="428"/>
                </a:lnTo>
                <a:lnTo>
                  <a:pt x="4732" y="412"/>
                </a:lnTo>
                <a:lnTo>
                  <a:pt x="4750" y="396"/>
                </a:lnTo>
                <a:lnTo>
                  <a:pt x="4768" y="382"/>
                </a:lnTo>
                <a:lnTo>
                  <a:pt x="4790" y="368"/>
                </a:lnTo>
                <a:lnTo>
                  <a:pt x="4816" y="356"/>
                </a:lnTo>
                <a:lnTo>
                  <a:pt x="4844" y="348"/>
                </a:lnTo>
                <a:lnTo>
                  <a:pt x="4874" y="340"/>
                </a:lnTo>
                <a:lnTo>
                  <a:pt x="4908" y="336"/>
                </a:lnTo>
                <a:lnTo>
                  <a:pt x="4946" y="334"/>
                </a:lnTo>
                <a:close/>
                <a:moveTo>
                  <a:pt x="3760" y="898"/>
                </a:moveTo>
                <a:lnTo>
                  <a:pt x="3760" y="898"/>
                </a:lnTo>
                <a:lnTo>
                  <a:pt x="3740" y="924"/>
                </a:lnTo>
                <a:lnTo>
                  <a:pt x="3730" y="932"/>
                </a:lnTo>
                <a:lnTo>
                  <a:pt x="3720" y="940"/>
                </a:lnTo>
                <a:lnTo>
                  <a:pt x="3712" y="946"/>
                </a:lnTo>
                <a:lnTo>
                  <a:pt x="3702" y="950"/>
                </a:lnTo>
                <a:lnTo>
                  <a:pt x="3694" y="952"/>
                </a:lnTo>
                <a:lnTo>
                  <a:pt x="3684" y="952"/>
                </a:lnTo>
                <a:lnTo>
                  <a:pt x="3670" y="952"/>
                </a:lnTo>
                <a:lnTo>
                  <a:pt x="3660" y="948"/>
                </a:lnTo>
                <a:lnTo>
                  <a:pt x="3650" y="944"/>
                </a:lnTo>
                <a:lnTo>
                  <a:pt x="3642" y="938"/>
                </a:lnTo>
                <a:lnTo>
                  <a:pt x="3634" y="930"/>
                </a:lnTo>
                <a:lnTo>
                  <a:pt x="3624" y="920"/>
                </a:lnTo>
                <a:lnTo>
                  <a:pt x="3606" y="898"/>
                </a:lnTo>
                <a:lnTo>
                  <a:pt x="3124" y="236"/>
                </a:lnTo>
                <a:lnTo>
                  <a:pt x="3188" y="236"/>
                </a:lnTo>
                <a:lnTo>
                  <a:pt x="3212" y="238"/>
                </a:lnTo>
                <a:lnTo>
                  <a:pt x="3232" y="240"/>
                </a:lnTo>
                <a:lnTo>
                  <a:pt x="3250" y="246"/>
                </a:lnTo>
                <a:lnTo>
                  <a:pt x="3264" y="254"/>
                </a:lnTo>
                <a:lnTo>
                  <a:pt x="3276" y="264"/>
                </a:lnTo>
                <a:lnTo>
                  <a:pt x="3286" y="274"/>
                </a:lnTo>
                <a:lnTo>
                  <a:pt x="3308" y="302"/>
                </a:lnTo>
                <a:lnTo>
                  <a:pt x="3686" y="836"/>
                </a:lnTo>
                <a:lnTo>
                  <a:pt x="4066" y="300"/>
                </a:lnTo>
                <a:lnTo>
                  <a:pt x="4086" y="274"/>
                </a:lnTo>
                <a:lnTo>
                  <a:pt x="4098" y="262"/>
                </a:lnTo>
                <a:lnTo>
                  <a:pt x="4110" y="254"/>
                </a:lnTo>
                <a:lnTo>
                  <a:pt x="4124" y="246"/>
                </a:lnTo>
                <a:lnTo>
                  <a:pt x="4140" y="240"/>
                </a:lnTo>
                <a:lnTo>
                  <a:pt x="4160" y="238"/>
                </a:lnTo>
                <a:lnTo>
                  <a:pt x="4184" y="236"/>
                </a:lnTo>
                <a:lnTo>
                  <a:pt x="4242" y="236"/>
                </a:lnTo>
                <a:lnTo>
                  <a:pt x="3760" y="898"/>
                </a:lnTo>
                <a:close/>
                <a:moveTo>
                  <a:pt x="1002" y="942"/>
                </a:moveTo>
                <a:lnTo>
                  <a:pt x="1002" y="942"/>
                </a:lnTo>
                <a:lnTo>
                  <a:pt x="986" y="940"/>
                </a:lnTo>
                <a:lnTo>
                  <a:pt x="972" y="938"/>
                </a:lnTo>
                <a:lnTo>
                  <a:pt x="960" y="932"/>
                </a:lnTo>
                <a:lnTo>
                  <a:pt x="948" y="926"/>
                </a:lnTo>
                <a:lnTo>
                  <a:pt x="938" y="916"/>
                </a:lnTo>
                <a:lnTo>
                  <a:pt x="932" y="904"/>
                </a:lnTo>
                <a:lnTo>
                  <a:pt x="926" y="890"/>
                </a:lnTo>
                <a:lnTo>
                  <a:pt x="922" y="874"/>
                </a:lnTo>
                <a:lnTo>
                  <a:pt x="906" y="796"/>
                </a:lnTo>
                <a:lnTo>
                  <a:pt x="894" y="816"/>
                </a:lnTo>
                <a:lnTo>
                  <a:pt x="876" y="838"/>
                </a:lnTo>
                <a:lnTo>
                  <a:pt x="850" y="862"/>
                </a:lnTo>
                <a:lnTo>
                  <a:pt x="836" y="874"/>
                </a:lnTo>
                <a:lnTo>
                  <a:pt x="818" y="886"/>
                </a:lnTo>
                <a:lnTo>
                  <a:pt x="798" y="898"/>
                </a:lnTo>
                <a:lnTo>
                  <a:pt x="778" y="908"/>
                </a:lnTo>
                <a:lnTo>
                  <a:pt x="754" y="918"/>
                </a:lnTo>
                <a:lnTo>
                  <a:pt x="728" y="926"/>
                </a:lnTo>
                <a:lnTo>
                  <a:pt x="700" y="932"/>
                </a:lnTo>
                <a:lnTo>
                  <a:pt x="670" y="938"/>
                </a:lnTo>
                <a:lnTo>
                  <a:pt x="638" y="940"/>
                </a:lnTo>
                <a:lnTo>
                  <a:pt x="604" y="942"/>
                </a:lnTo>
                <a:lnTo>
                  <a:pt x="384" y="942"/>
                </a:lnTo>
                <a:lnTo>
                  <a:pt x="356" y="942"/>
                </a:lnTo>
                <a:lnTo>
                  <a:pt x="330" y="940"/>
                </a:lnTo>
                <a:lnTo>
                  <a:pt x="306" y="936"/>
                </a:lnTo>
                <a:lnTo>
                  <a:pt x="282" y="932"/>
                </a:lnTo>
                <a:lnTo>
                  <a:pt x="258" y="928"/>
                </a:lnTo>
                <a:lnTo>
                  <a:pt x="238" y="922"/>
                </a:lnTo>
                <a:lnTo>
                  <a:pt x="198" y="908"/>
                </a:lnTo>
                <a:lnTo>
                  <a:pt x="162" y="890"/>
                </a:lnTo>
                <a:lnTo>
                  <a:pt x="130" y="870"/>
                </a:lnTo>
                <a:lnTo>
                  <a:pt x="104" y="846"/>
                </a:lnTo>
                <a:lnTo>
                  <a:pt x="80" y="822"/>
                </a:lnTo>
                <a:lnTo>
                  <a:pt x="60" y="794"/>
                </a:lnTo>
                <a:lnTo>
                  <a:pt x="42" y="766"/>
                </a:lnTo>
                <a:lnTo>
                  <a:pt x="28" y="738"/>
                </a:lnTo>
                <a:lnTo>
                  <a:pt x="18" y="708"/>
                </a:lnTo>
                <a:lnTo>
                  <a:pt x="10" y="678"/>
                </a:lnTo>
                <a:lnTo>
                  <a:pt x="4" y="648"/>
                </a:lnTo>
                <a:lnTo>
                  <a:pt x="2" y="618"/>
                </a:lnTo>
                <a:lnTo>
                  <a:pt x="0" y="590"/>
                </a:lnTo>
                <a:lnTo>
                  <a:pt x="2" y="558"/>
                </a:lnTo>
                <a:lnTo>
                  <a:pt x="4" y="526"/>
                </a:lnTo>
                <a:lnTo>
                  <a:pt x="12" y="494"/>
                </a:lnTo>
                <a:lnTo>
                  <a:pt x="20" y="462"/>
                </a:lnTo>
                <a:lnTo>
                  <a:pt x="32" y="432"/>
                </a:lnTo>
                <a:lnTo>
                  <a:pt x="46" y="404"/>
                </a:lnTo>
                <a:lnTo>
                  <a:pt x="64" y="376"/>
                </a:lnTo>
                <a:lnTo>
                  <a:pt x="86" y="350"/>
                </a:lnTo>
                <a:lnTo>
                  <a:pt x="110" y="326"/>
                </a:lnTo>
                <a:lnTo>
                  <a:pt x="138" y="304"/>
                </a:lnTo>
                <a:lnTo>
                  <a:pt x="170" y="284"/>
                </a:lnTo>
                <a:lnTo>
                  <a:pt x="204" y="268"/>
                </a:lnTo>
                <a:lnTo>
                  <a:pt x="244" y="254"/>
                </a:lnTo>
                <a:lnTo>
                  <a:pt x="286" y="244"/>
                </a:lnTo>
                <a:lnTo>
                  <a:pt x="332" y="238"/>
                </a:lnTo>
                <a:lnTo>
                  <a:pt x="384" y="236"/>
                </a:lnTo>
                <a:lnTo>
                  <a:pt x="604" y="236"/>
                </a:lnTo>
                <a:lnTo>
                  <a:pt x="642" y="238"/>
                </a:lnTo>
                <a:lnTo>
                  <a:pt x="680" y="242"/>
                </a:lnTo>
                <a:lnTo>
                  <a:pt x="714" y="248"/>
                </a:lnTo>
                <a:lnTo>
                  <a:pt x="746" y="258"/>
                </a:lnTo>
                <a:lnTo>
                  <a:pt x="776" y="270"/>
                </a:lnTo>
                <a:lnTo>
                  <a:pt x="804" y="284"/>
                </a:lnTo>
                <a:lnTo>
                  <a:pt x="830" y="300"/>
                </a:lnTo>
                <a:lnTo>
                  <a:pt x="854" y="318"/>
                </a:lnTo>
                <a:lnTo>
                  <a:pt x="876" y="338"/>
                </a:lnTo>
                <a:lnTo>
                  <a:pt x="894" y="358"/>
                </a:lnTo>
                <a:lnTo>
                  <a:pt x="912" y="382"/>
                </a:lnTo>
                <a:lnTo>
                  <a:pt x="926" y="406"/>
                </a:lnTo>
                <a:lnTo>
                  <a:pt x="940" y="432"/>
                </a:lnTo>
                <a:lnTo>
                  <a:pt x="950" y="458"/>
                </a:lnTo>
                <a:lnTo>
                  <a:pt x="958" y="484"/>
                </a:lnTo>
                <a:lnTo>
                  <a:pt x="966" y="514"/>
                </a:lnTo>
                <a:lnTo>
                  <a:pt x="1046" y="942"/>
                </a:lnTo>
                <a:lnTo>
                  <a:pt x="1002" y="942"/>
                </a:lnTo>
                <a:close/>
                <a:moveTo>
                  <a:pt x="580" y="334"/>
                </a:moveTo>
                <a:lnTo>
                  <a:pt x="580" y="334"/>
                </a:lnTo>
                <a:lnTo>
                  <a:pt x="392" y="334"/>
                </a:lnTo>
                <a:lnTo>
                  <a:pt x="354" y="336"/>
                </a:lnTo>
                <a:lnTo>
                  <a:pt x="318" y="340"/>
                </a:lnTo>
                <a:lnTo>
                  <a:pt x="286" y="348"/>
                </a:lnTo>
                <a:lnTo>
                  <a:pt x="258" y="358"/>
                </a:lnTo>
                <a:lnTo>
                  <a:pt x="232" y="370"/>
                </a:lnTo>
                <a:lnTo>
                  <a:pt x="210" y="384"/>
                </a:lnTo>
                <a:lnTo>
                  <a:pt x="188" y="400"/>
                </a:lnTo>
                <a:lnTo>
                  <a:pt x="170" y="416"/>
                </a:lnTo>
                <a:lnTo>
                  <a:pt x="156" y="436"/>
                </a:lnTo>
                <a:lnTo>
                  <a:pt x="142" y="456"/>
                </a:lnTo>
                <a:lnTo>
                  <a:pt x="132" y="476"/>
                </a:lnTo>
                <a:lnTo>
                  <a:pt x="122" y="498"/>
                </a:lnTo>
                <a:lnTo>
                  <a:pt x="116" y="520"/>
                </a:lnTo>
                <a:lnTo>
                  <a:pt x="112" y="544"/>
                </a:lnTo>
                <a:lnTo>
                  <a:pt x="110" y="566"/>
                </a:lnTo>
                <a:lnTo>
                  <a:pt x="108" y="590"/>
                </a:lnTo>
                <a:lnTo>
                  <a:pt x="110" y="612"/>
                </a:lnTo>
                <a:lnTo>
                  <a:pt x="112" y="636"/>
                </a:lnTo>
                <a:lnTo>
                  <a:pt x="116" y="658"/>
                </a:lnTo>
                <a:lnTo>
                  <a:pt x="122" y="680"/>
                </a:lnTo>
                <a:lnTo>
                  <a:pt x="132" y="702"/>
                </a:lnTo>
                <a:lnTo>
                  <a:pt x="142" y="724"/>
                </a:lnTo>
                <a:lnTo>
                  <a:pt x="156" y="744"/>
                </a:lnTo>
                <a:lnTo>
                  <a:pt x="170" y="762"/>
                </a:lnTo>
                <a:lnTo>
                  <a:pt x="188" y="780"/>
                </a:lnTo>
                <a:lnTo>
                  <a:pt x="210" y="796"/>
                </a:lnTo>
                <a:lnTo>
                  <a:pt x="232" y="810"/>
                </a:lnTo>
                <a:lnTo>
                  <a:pt x="258" y="822"/>
                </a:lnTo>
                <a:lnTo>
                  <a:pt x="286" y="830"/>
                </a:lnTo>
                <a:lnTo>
                  <a:pt x="318" y="838"/>
                </a:lnTo>
                <a:lnTo>
                  <a:pt x="354" y="842"/>
                </a:lnTo>
                <a:lnTo>
                  <a:pt x="392" y="844"/>
                </a:lnTo>
                <a:lnTo>
                  <a:pt x="580" y="844"/>
                </a:lnTo>
                <a:lnTo>
                  <a:pt x="618" y="842"/>
                </a:lnTo>
                <a:lnTo>
                  <a:pt x="654" y="838"/>
                </a:lnTo>
                <a:lnTo>
                  <a:pt x="688" y="830"/>
                </a:lnTo>
                <a:lnTo>
                  <a:pt x="716" y="820"/>
                </a:lnTo>
                <a:lnTo>
                  <a:pt x="744" y="808"/>
                </a:lnTo>
                <a:lnTo>
                  <a:pt x="766" y="794"/>
                </a:lnTo>
                <a:lnTo>
                  <a:pt x="786" y="778"/>
                </a:lnTo>
                <a:lnTo>
                  <a:pt x="804" y="760"/>
                </a:lnTo>
                <a:lnTo>
                  <a:pt x="820" y="740"/>
                </a:lnTo>
                <a:lnTo>
                  <a:pt x="832" y="720"/>
                </a:lnTo>
                <a:lnTo>
                  <a:pt x="842" y="700"/>
                </a:lnTo>
                <a:lnTo>
                  <a:pt x="850" y="678"/>
                </a:lnTo>
                <a:lnTo>
                  <a:pt x="856" y="656"/>
                </a:lnTo>
                <a:lnTo>
                  <a:pt x="860" y="634"/>
                </a:lnTo>
                <a:lnTo>
                  <a:pt x="864" y="610"/>
                </a:lnTo>
                <a:lnTo>
                  <a:pt x="864" y="590"/>
                </a:lnTo>
                <a:lnTo>
                  <a:pt x="864" y="570"/>
                </a:lnTo>
                <a:lnTo>
                  <a:pt x="862" y="548"/>
                </a:lnTo>
                <a:lnTo>
                  <a:pt x="858" y="528"/>
                </a:lnTo>
                <a:lnTo>
                  <a:pt x="852" y="506"/>
                </a:lnTo>
                <a:lnTo>
                  <a:pt x="844" y="484"/>
                </a:lnTo>
                <a:lnTo>
                  <a:pt x="834" y="464"/>
                </a:lnTo>
                <a:lnTo>
                  <a:pt x="822" y="444"/>
                </a:lnTo>
                <a:lnTo>
                  <a:pt x="806" y="424"/>
                </a:lnTo>
                <a:lnTo>
                  <a:pt x="790" y="406"/>
                </a:lnTo>
                <a:lnTo>
                  <a:pt x="770" y="388"/>
                </a:lnTo>
                <a:lnTo>
                  <a:pt x="746" y="372"/>
                </a:lnTo>
                <a:lnTo>
                  <a:pt x="720" y="360"/>
                </a:lnTo>
                <a:lnTo>
                  <a:pt x="690" y="350"/>
                </a:lnTo>
                <a:lnTo>
                  <a:pt x="656" y="342"/>
                </a:lnTo>
                <a:lnTo>
                  <a:pt x="620" y="336"/>
                </a:lnTo>
                <a:lnTo>
                  <a:pt x="580" y="334"/>
                </a:lnTo>
                <a:close/>
                <a:moveTo>
                  <a:pt x="4384" y="156"/>
                </a:moveTo>
                <a:lnTo>
                  <a:pt x="4384" y="156"/>
                </a:lnTo>
                <a:lnTo>
                  <a:pt x="4394" y="154"/>
                </a:lnTo>
                <a:lnTo>
                  <a:pt x="4404" y="152"/>
                </a:lnTo>
                <a:lnTo>
                  <a:pt x="4414" y="148"/>
                </a:lnTo>
                <a:lnTo>
                  <a:pt x="4422" y="142"/>
                </a:lnTo>
                <a:lnTo>
                  <a:pt x="4430" y="134"/>
                </a:lnTo>
                <a:lnTo>
                  <a:pt x="4434" y="124"/>
                </a:lnTo>
                <a:lnTo>
                  <a:pt x="4438" y="112"/>
                </a:lnTo>
                <a:lnTo>
                  <a:pt x="4438" y="100"/>
                </a:lnTo>
                <a:lnTo>
                  <a:pt x="4438" y="76"/>
                </a:lnTo>
                <a:lnTo>
                  <a:pt x="4438" y="64"/>
                </a:lnTo>
                <a:lnTo>
                  <a:pt x="4434" y="52"/>
                </a:lnTo>
                <a:lnTo>
                  <a:pt x="4430" y="42"/>
                </a:lnTo>
                <a:lnTo>
                  <a:pt x="4422" y="34"/>
                </a:lnTo>
                <a:lnTo>
                  <a:pt x="4414" y="28"/>
                </a:lnTo>
                <a:lnTo>
                  <a:pt x="4404" y="24"/>
                </a:lnTo>
                <a:lnTo>
                  <a:pt x="4394" y="22"/>
                </a:lnTo>
                <a:lnTo>
                  <a:pt x="4384" y="20"/>
                </a:lnTo>
                <a:lnTo>
                  <a:pt x="4372" y="22"/>
                </a:lnTo>
                <a:lnTo>
                  <a:pt x="4362" y="24"/>
                </a:lnTo>
                <a:lnTo>
                  <a:pt x="4352" y="28"/>
                </a:lnTo>
                <a:lnTo>
                  <a:pt x="4344" y="34"/>
                </a:lnTo>
                <a:lnTo>
                  <a:pt x="4338" y="42"/>
                </a:lnTo>
                <a:lnTo>
                  <a:pt x="4332" y="52"/>
                </a:lnTo>
                <a:lnTo>
                  <a:pt x="4328" y="64"/>
                </a:lnTo>
                <a:lnTo>
                  <a:pt x="4328" y="76"/>
                </a:lnTo>
                <a:lnTo>
                  <a:pt x="4328" y="100"/>
                </a:lnTo>
                <a:lnTo>
                  <a:pt x="4328" y="112"/>
                </a:lnTo>
                <a:lnTo>
                  <a:pt x="4332" y="124"/>
                </a:lnTo>
                <a:lnTo>
                  <a:pt x="4336" y="134"/>
                </a:lnTo>
                <a:lnTo>
                  <a:pt x="4344" y="142"/>
                </a:lnTo>
                <a:lnTo>
                  <a:pt x="4352" y="148"/>
                </a:lnTo>
                <a:lnTo>
                  <a:pt x="4362" y="152"/>
                </a:lnTo>
                <a:lnTo>
                  <a:pt x="4372" y="154"/>
                </a:lnTo>
                <a:lnTo>
                  <a:pt x="4384" y="156"/>
                </a:lnTo>
                <a:close/>
                <a:moveTo>
                  <a:pt x="4328" y="236"/>
                </a:moveTo>
                <a:lnTo>
                  <a:pt x="4328" y="236"/>
                </a:lnTo>
                <a:lnTo>
                  <a:pt x="4354" y="236"/>
                </a:lnTo>
                <a:lnTo>
                  <a:pt x="4372" y="238"/>
                </a:lnTo>
                <a:lnTo>
                  <a:pt x="4388" y="242"/>
                </a:lnTo>
                <a:lnTo>
                  <a:pt x="4402" y="248"/>
                </a:lnTo>
                <a:lnTo>
                  <a:pt x="4414" y="256"/>
                </a:lnTo>
                <a:lnTo>
                  <a:pt x="4424" y="268"/>
                </a:lnTo>
                <a:lnTo>
                  <a:pt x="4432" y="284"/>
                </a:lnTo>
                <a:lnTo>
                  <a:pt x="4436" y="304"/>
                </a:lnTo>
                <a:lnTo>
                  <a:pt x="4438" y="328"/>
                </a:lnTo>
                <a:lnTo>
                  <a:pt x="4438" y="942"/>
                </a:lnTo>
                <a:lnTo>
                  <a:pt x="4410" y="942"/>
                </a:lnTo>
                <a:lnTo>
                  <a:pt x="4390" y="940"/>
                </a:lnTo>
                <a:lnTo>
                  <a:pt x="4374" y="936"/>
                </a:lnTo>
                <a:lnTo>
                  <a:pt x="4360" y="930"/>
                </a:lnTo>
                <a:lnTo>
                  <a:pt x="4348" y="920"/>
                </a:lnTo>
                <a:lnTo>
                  <a:pt x="4340" y="908"/>
                </a:lnTo>
                <a:lnTo>
                  <a:pt x="4334" y="892"/>
                </a:lnTo>
                <a:lnTo>
                  <a:pt x="4330" y="874"/>
                </a:lnTo>
                <a:lnTo>
                  <a:pt x="4328" y="852"/>
                </a:lnTo>
                <a:lnTo>
                  <a:pt x="4328" y="236"/>
                </a:lnTo>
                <a:close/>
                <a:moveTo>
                  <a:pt x="1210" y="328"/>
                </a:moveTo>
                <a:lnTo>
                  <a:pt x="1210" y="328"/>
                </a:lnTo>
                <a:lnTo>
                  <a:pt x="1230" y="312"/>
                </a:lnTo>
                <a:lnTo>
                  <a:pt x="1252" y="296"/>
                </a:lnTo>
                <a:lnTo>
                  <a:pt x="1280" y="280"/>
                </a:lnTo>
                <a:lnTo>
                  <a:pt x="1310" y="266"/>
                </a:lnTo>
                <a:lnTo>
                  <a:pt x="1344" y="254"/>
                </a:lnTo>
                <a:lnTo>
                  <a:pt x="1382" y="244"/>
                </a:lnTo>
                <a:lnTo>
                  <a:pt x="1424" y="238"/>
                </a:lnTo>
                <a:lnTo>
                  <a:pt x="1472" y="236"/>
                </a:lnTo>
                <a:lnTo>
                  <a:pt x="1692" y="236"/>
                </a:lnTo>
                <a:lnTo>
                  <a:pt x="1718" y="238"/>
                </a:lnTo>
                <a:lnTo>
                  <a:pt x="1744" y="238"/>
                </a:lnTo>
                <a:lnTo>
                  <a:pt x="1770" y="242"/>
                </a:lnTo>
                <a:lnTo>
                  <a:pt x="1794" y="246"/>
                </a:lnTo>
                <a:lnTo>
                  <a:pt x="1816" y="250"/>
                </a:lnTo>
                <a:lnTo>
                  <a:pt x="1838" y="256"/>
                </a:lnTo>
                <a:lnTo>
                  <a:pt x="1878" y="270"/>
                </a:lnTo>
                <a:lnTo>
                  <a:pt x="1912" y="288"/>
                </a:lnTo>
                <a:lnTo>
                  <a:pt x="1944" y="308"/>
                </a:lnTo>
                <a:lnTo>
                  <a:pt x="1972" y="332"/>
                </a:lnTo>
                <a:lnTo>
                  <a:pt x="1996" y="356"/>
                </a:lnTo>
                <a:lnTo>
                  <a:pt x="2016" y="384"/>
                </a:lnTo>
                <a:lnTo>
                  <a:pt x="2032" y="412"/>
                </a:lnTo>
                <a:lnTo>
                  <a:pt x="2046" y="440"/>
                </a:lnTo>
                <a:lnTo>
                  <a:pt x="2058" y="470"/>
                </a:lnTo>
                <a:lnTo>
                  <a:pt x="2066" y="500"/>
                </a:lnTo>
                <a:lnTo>
                  <a:pt x="2070" y="530"/>
                </a:lnTo>
                <a:lnTo>
                  <a:pt x="2074" y="560"/>
                </a:lnTo>
                <a:lnTo>
                  <a:pt x="2074" y="590"/>
                </a:lnTo>
                <a:lnTo>
                  <a:pt x="2074" y="620"/>
                </a:lnTo>
                <a:lnTo>
                  <a:pt x="2070" y="652"/>
                </a:lnTo>
                <a:lnTo>
                  <a:pt x="2064" y="684"/>
                </a:lnTo>
                <a:lnTo>
                  <a:pt x="2054" y="716"/>
                </a:lnTo>
                <a:lnTo>
                  <a:pt x="2042" y="746"/>
                </a:lnTo>
                <a:lnTo>
                  <a:pt x="2028" y="774"/>
                </a:lnTo>
                <a:lnTo>
                  <a:pt x="2010" y="802"/>
                </a:lnTo>
                <a:lnTo>
                  <a:pt x="1988" y="828"/>
                </a:lnTo>
                <a:lnTo>
                  <a:pt x="1964" y="852"/>
                </a:lnTo>
                <a:lnTo>
                  <a:pt x="1936" y="874"/>
                </a:lnTo>
                <a:lnTo>
                  <a:pt x="1906" y="894"/>
                </a:lnTo>
                <a:lnTo>
                  <a:pt x="1870" y="910"/>
                </a:lnTo>
                <a:lnTo>
                  <a:pt x="1832" y="924"/>
                </a:lnTo>
                <a:lnTo>
                  <a:pt x="1788" y="934"/>
                </a:lnTo>
                <a:lnTo>
                  <a:pt x="1742" y="940"/>
                </a:lnTo>
                <a:lnTo>
                  <a:pt x="1692" y="942"/>
                </a:lnTo>
                <a:lnTo>
                  <a:pt x="1472" y="942"/>
                </a:lnTo>
                <a:lnTo>
                  <a:pt x="1432" y="940"/>
                </a:lnTo>
                <a:lnTo>
                  <a:pt x="1394" y="936"/>
                </a:lnTo>
                <a:lnTo>
                  <a:pt x="1358" y="928"/>
                </a:lnTo>
                <a:lnTo>
                  <a:pt x="1324" y="916"/>
                </a:lnTo>
                <a:lnTo>
                  <a:pt x="1290" y="904"/>
                </a:lnTo>
                <a:lnTo>
                  <a:pt x="1260" y="886"/>
                </a:lnTo>
                <a:lnTo>
                  <a:pt x="1232" y="868"/>
                </a:lnTo>
                <a:lnTo>
                  <a:pt x="1206" y="846"/>
                </a:lnTo>
                <a:lnTo>
                  <a:pt x="1184" y="822"/>
                </a:lnTo>
                <a:lnTo>
                  <a:pt x="1162" y="796"/>
                </a:lnTo>
                <a:lnTo>
                  <a:pt x="1144" y="766"/>
                </a:lnTo>
                <a:lnTo>
                  <a:pt x="1130" y="734"/>
                </a:lnTo>
                <a:lnTo>
                  <a:pt x="1118" y="702"/>
                </a:lnTo>
                <a:lnTo>
                  <a:pt x="1110" y="666"/>
                </a:lnTo>
                <a:lnTo>
                  <a:pt x="1104" y="628"/>
                </a:lnTo>
                <a:lnTo>
                  <a:pt x="1102" y="590"/>
                </a:lnTo>
                <a:lnTo>
                  <a:pt x="1102" y="0"/>
                </a:lnTo>
                <a:lnTo>
                  <a:pt x="1136" y="0"/>
                </a:lnTo>
                <a:lnTo>
                  <a:pt x="1154" y="0"/>
                </a:lnTo>
                <a:lnTo>
                  <a:pt x="1168" y="4"/>
                </a:lnTo>
                <a:lnTo>
                  <a:pt x="1180" y="10"/>
                </a:lnTo>
                <a:lnTo>
                  <a:pt x="1192" y="18"/>
                </a:lnTo>
                <a:lnTo>
                  <a:pt x="1200" y="28"/>
                </a:lnTo>
                <a:lnTo>
                  <a:pt x="1206" y="40"/>
                </a:lnTo>
                <a:lnTo>
                  <a:pt x="1210" y="54"/>
                </a:lnTo>
                <a:lnTo>
                  <a:pt x="1210" y="70"/>
                </a:lnTo>
                <a:lnTo>
                  <a:pt x="1210" y="328"/>
                </a:lnTo>
                <a:close/>
                <a:moveTo>
                  <a:pt x="1496" y="844"/>
                </a:moveTo>
                <a:lnTo>
                  <a:pt x="1496" y="844"/>
                </a:lnTo>
                <a:lnTo>
                  <a:pt x="1684" y="844"/>
                </a:lnTo>
                <a:lnTo>
                  <a:pt x="1722" y="842"/>
                </a:lnTo>
                <a:lnTo>
                  <a:pt x="1756" y="838"/>
                </a:lnTo>
                <a:lnTo>
                  <a:pt x="1788" y="830"/>
                </a:lnTo>
                <a:lnTo>
                  <a:pt x="1816" y="820"/>
                </a:lnTo>
                <a:lnTo>
                  <a:pt x="1842" y="810"/>
                </a:lnTo>
                <a:lnTo>
                  <a:pt x="1866" y="796"/>
                </a:lnTo>
                <a:lnTo>
                  <a:pt x="1886" y="780"/>
                </a:lnTo>
                <a:lnTo>
                  <a:pt x="1904" y="762"/>
                </a:lnTo>
                <a:lnTo>
                  <a:pt x="1920" y="742"/>
                </a:lnTo>
                <a:lnTo>
                  <a:pt x="1932" y="722"/>
                </a:lnTo>
                <a:lnTo>
                  <a:pt x="1944" y="702"/>
                </a:lnTo>
                <a:lnTo>
                  <a:pt x="1952" y="680"/>
                </a:lnTo>
                <a:lnTo>
                  <a:pt x="1958" y="658"/>
                </a:lnTo>
                <a:lnTo>
                  <a:pt x="1964" y="634"/>
                </a:lnTo>
                <a:lnTo>
                  <a:pt x="1966" y="612"/>
                </a:lnTo>
                <a:lnTo>
                  <a:pt x="1966" y="590"/>
                </a:lnTo>
                <a:lnTo>
                  <a:pt x="1966" y="566"/>
                </a:lnTo>
                <a:lnTo>
                  <a:pt x="1964" y="544"/>
                </a:lnTo>
                <a:lnTo>
                  <a:pt x="1958" y="520"/>
                </a:lnTo>
                <a:lnTo>
                  <a:pt x="1952" y="498"/>
                </a:lnTo>
                <a:lnTo>
                  <a:pt x="1944" y="476"/>
                </a:lnTo>
                <a:lnTo>
                  <a:pt x="1932" y="456"/>
                </a:lnTo>
                <a:lnTo>
                  <a:pt x="1920" y="436"/>
                </a:lnTo>
                <a:lnTo>
                  <a:pt x="1904" y="416"/>
                </a:lnTo>
                <a:lnTo>
                  <a:pt x="1886" y="398"/>
                </a:lnTo>
                <a:lnTo>
                  <a:pt x="1866" y="382"/>
                </a:lnTo>
                <a:lnTo>
                  <a:pt x="1842" y="370"/>
                </a:lnTo>
                <a:lnTo>
                  <a:pt x="1816" y="358"/>
                </a:lnTo>
                <a:lnTo>
                  <a:pt x="1788" y="348"/>
                </a:lnTo>
                <a:lnTo>
                  <a:pt x="1756" y="340"/>
                </a:lnTo>
                <a:lnTo>
                  <a:pt x="1722" y="336"/>
                </a:lnTo>
                <a:lnTo>
                  <a:pt x="1684" y="334"/>
                </a:lnTo>
                <a:lnTo>
                  <a:pt x="1496" y="334"/>
                </a:lnTo>
                <a:lnTo>
                  <a:pt x="1456" y="336"/>
                </a:lnTo>
                <a:lnTo>
                  <a:pt x="1420" y="340"/>
                </a:lnTo>
                <a:lnTo>
                  <a:pt x="1388" y="348"/>
                </a:lnTo>
                <a:lnTo>
                  <a:pt x="1358" y="358"/>
                </a:lnTo>
                <a:lnTo>
                  <a:pt x="1332" y="370"/>
                </a:lnTo>
                <a:lnTo>
                  <a:pt x="1308" y="384"/>
                </a:lnTo>
                <a:lnTo>
                  <a:pt x="1288" y="402"/>
                </a:lnTo>
                <a:lnTo>
                  <a:pt x="1270" y="418"/>
                </a:lnTo>
                <a:lnTo>
                  <a:pt x="1256" y="438"/>
                </a:lnTo>
                <a:lnTo>
                  <a:pt x="1242" y="458"/>
                </a:lnTo>
                <a:lnTo>
                  <a:pt x="1232" y="480"/>
                </a:lnTo>
                <a:lnTo>
                  <a:pt x="1224" y="500"/>
                </a:lnTo>
                <a:lnTo>
                  <a:pt x="1218" y="524"/>
                </a:lnTo>
                <a:lnTo>
                  <a:pt x="1214" y="546"/>
                </a:lnTo>
                <a:lnTo>
                  <a:pt x="1212" y="568"/>
                </a:lnTo>
                <a:lnTo>
                  <a:pt x="1210" y="590"/>
                </a:lnTo>
                <a:lnTo>
                  <a:pt x="1212" y="608"/>
                </a:lnTo>
                <a:lnTo>
                  <a:pt x="1214" y="630"/>
                </a:lnTo>
                <a:lnTo>
                  <a:pt x="1218" y="650"/>
                </a:lnTo>
                <a:lnTo>
                  <a:pt x="1224" y="672"/>
                </a:lnTo>
                <a:lnTo>
                  <a:pt x="1232" y="694"/>
                </a:lnTo>
                <a:lnTo>
                  <a:pt x="1242" y="714"/>
                </a:lnTo>
                <a:lnTo>
                  <a:pt x="1254" y="736"/>
                </a:lnTo>
                <a:lnTo>
                  <a:pt x="1268" y="754"/>
                </a:lnTo>
                <a:lnTo>
                  <a:pt x="1286" y="774"/>
                </a:lnTo>
                <a:lnTo>
                  <a:pt x="1306" y="790"/>
                </a:lnTo>
                <a:lnTo>
                  <a:pt x="1328" y="806"/>
                </a:lnTo>
                <a:lnTo>
                  <a:pt x="1356" y="818"/>
                </a:lnTo>
                <a:lnTo>
                  <a:pt x="1384" y="830"/>
                </a:lnTo>
                <a:lnTo>
                  <a:pt x="1418" y="838"/>
                </a:lnTo>
                <a:lnTo>
                  <a:pt x="1456" y="842"/>
                </a:lnTo>
                <a:lnTo>
                  <a:pt x="1496" y="844"/>
                </a:lnTo>
                <a:close/>
                <a:moveTo>
                  <a:pt x="2294" y="328"/>
                </a:moveTo>
                <a:lnTo>
                  <a:pt x="2294" y="328"/>
                </a:lnTo>
                <a:lnTo>
                  <a:pt x="2312" y="312"/>
                </a:lnTo>
                <a:lnTo>
                  <a:pt x="2336" y="296"/>
                </a:lnTo>
                <a:lnTo>
                  <a:pt x="2362" y="280"/>
                </a:lnTo>
                <a:lnTo>
                  <a:pt x="2392" y="266"/>
                </a:lnTo>
                <a:lnTo>
                  <a:pt x="2426" y="254"/>
                </a:lnTo>
                <a:lnTo>
                  <a:pt x="2464" y="244"/>
                </a:lnTo>
                <a:lnTo>
                  <a:pt x="2506" y="238"/>
                </a:lnTo>
                <a:lnTo>
                  <a:pt x="2554" y="236"/>
                </a:lnTo>
                <a:lnTo>
                  <a:pt x="2774" y="236"/>
                </a:lnTo>
                <a:lnTo>
                  <a:pt x="2800" y="238"/>
                </a:lnTo>
                <a:lnTo>
                  <a:pt x="2828" y="238"/>
                </a:lnTo>
                <a:lnTo>
                  <a:pt x="2852" y="242"/>
                </a:lnTo>
                <a:lnTo>
                  <a:pt x="2876" y="246"/>
                </a:lnTo>
                <a:lnTo>
                  <a:pt x="2898" y="250"/>
                </a:lnTo>
                <a:lnTo>
                  <a:pt x="2920" y="256"/>
                </a:lnTo>
                <a:lnTo>
                  <a:pt x="2960" y="270"/>
                </a:lnTo>
                <a:lnTo>
                  <a:pt x="2996" y="288"/>
                </a:lnTo>
                <a:lnTo>
                  <a:pt x="3026" y="308"/>
                </a:lnTo>
                <a:lnTo>
                  <a:pt x="3054" y="332"/>
                </a:lnTo>
                <a:lnTo>
                  <a:pt x="3078" y="356"/>
                </a:lnTo>
                <a:lnTo>
                  <a:pt x="3098" y="384"/>
                </a:lnTo>
                <a:lnTo>
                  <a:pt x="3114" y="412"/>
                </a:lnTo>
                <a:lnTo>
                  <a:pt x="3128" y="440"/>
                </a:lnTo>
                <a:lnTo>
                  <a:pt x="3140" y="470"/>
                </a:lnTo>
                <a:lnTo>
                  <a:pt x="3148" y="500"/>
                </a:lnTo>
                <a:lnTo>
                  <a:pt x="3152" y="530"/>
                </a:lnTo>
                <a:lnTo>
                  <a:pt x="3156" y="560"/>
                </a:lnTo>
                <a:lnTo>
                  <a:pt x="3158" y="590"/>
                </a:lnTo>
                <a:lnTo>
                  <a:pt x="3156" y="620"/>
                </a:lnTo>
                <a:lnTo>
                  <a:pt x="3152" y="652"/>
                </a:lnTo>
                <a:lnTo>
                  <a:pt x="3146" y="684"/>
                </a:lnTo>
                <a:lnTo>
                  <a:pt x="3136" y="716"/>
                </a:lnTo>
                <a:lnTo>
                  <a:pt x="3126" y="746"/>
                </a:lnTo>
                <a:lnTo>
                  <a:pt x="3110" y="774"/>
                </a:lnTo>
                <a:lnTo>
                  <a:pt x="3092" y="802"/>
                </a:lnTo>
                <a:lnTo>
                  <a:pt x="3072" y="828"/>
                </a:lnTo>
                <a:lnTo>
                  <a:pt x="3046" y="852"/>
                </a:lnTo>
                <a:lnTo>
                  <a:pt x="3018" y="874"/>
                </a:lnTo>
                <a:lnTo>
                  <a:pt x="2988" y="894"/>
                </a:lnTo>
                <a:lnTo>
                  <a:pt x="2952" y="910"/>
                </a:lnTo>
                <a:lnTo>
                  <a:pt x="2914" y="924"/>
                </a:lnTo>
                <a:lnTo>
                  <a:pt x="2872" y="934"/>
                </a:lnTo>
                <a:lnTo>
                  <a:pt x="2824" y="940"/>
                </a:lnTo>
                <a:lnTo>
                  <a:pt x="2774" y="942"/>
                </a:lnTo>
                <a:lnTo>
                  <a:pt x="2554" y="942"/>
                </a:lnTo>
                <a:lnTo>
                  <a:pt x="2514" y="940"/>
                </a:lnTo>
                <a:lnTo>
                  <a:pt x="2476" y="936"/>
                </a:lnTo>
                <a:lnTo>
                  <a:pt x="2440" y="928"/>
                </a:lnTo>
                <a:lnTo>
                  <a:pt x="2406" y="916"/>
                </a:lnTo>
                <a:lnTo>
                  <a:pt x="2374" y="904"/>
                </a:lnTo>
                <a:lnTo>
                  <a:pt x="2342" y="886"/>
                </a:lnTo>
                <a:lnTo>
                  <a:pt x="2314" y="868"/>
                </a:lnTo>
                <a:lnTo>
                  <a:pt x="2288" y="846"/>
                </a:lnTo>
                <a:lnTo>
                  <a:pt x="2266" y="822"/>
                </a:lnTo>
                <a:lnTo>
                  <a:pt x="2246" y="796"/>
                </a:lnTo>
                <a:lnTo>
                  <a:pt x="2228" y="766"/>
                </a:lnTo>
                <a:lnTo>
                  <a:pt x="2212" y="734"/>
                </a:lnTo>
                <a:lnTo>
                  <a:pt x="2200" y="702"/>
                </a:lnTo>
                <a:lnTo>
                  <a:pt x="2192" y="666"/>
                </a:lnTo>
                <a:lnTo>
                  <a:pt x="2186" y="628"/>
                </a:lnTo>
                <a:lnTo>
                  <a:pt x="2184" y="590"/>
                </a:lnTo>
                <a:lnTo>
                  <a:pt x="2184" y="0"/>
                </a:lnTo>
                <a:lnTo>
                  <a:pt x="2218" y="0"/>
                </a:lnTo>
                <a:lnTo>
                  <a:pt x="2236" y="0"/>
                </a:lnTo>
                <a:lnTo>
                  <a:pt x="2250" y="4"/>
                </a:lnTo>
                <a:lnTo>
                  <a:pt x="2264" y="10"/>
                </a:lnTo>
                <a:lnTo>
                  <a:pt x="2274" y="18"/>
                </a:lnTo>
                <a:lnTo>
                  <a:pt x="2282" y="28"/>
                </a:lnTo>
                <a:lnTo>
                  <a:pt x="2288" y="40"/>
                </a:lnTo>
                <a:lnTo>
                  <a:pt x="2292" y="54"/>
                </a:lnTo>
                <a:lnTo>
                  <a:pt x="2294" y="70"/>
                </a:lnTo>
                <a:lnTo>
                  <a:pt x="2294" y="328"/>
                </a:lnTo>
                <a:close/>
                <a:moveTo>
                  <a:pt x="2578" y="844"/>
                </a:moveTo>
                <a:lnTo>
                  <a:pt x="2578" y="844"/>
                </a:lnTo>
                <a:lnTo>
                  <a:pt x="2766" y="844"/>
                </a:lnTo>
                <a:lnTo>
                  <a:pt x="2804" y="842"/>
                </a:lnTo>
                <a:lnTo>
                  <a:pt x="2838" y="838"/>
                </a:lnTo>
                <a:lnTo>
                  <a:pt x="2870" y="830"/>
                </a:lnTo>
                <a:lnTo>
                  <a:pt x="2900" y="820"/>
                </a:lnTo>
                <a:lnTo>
                  <a:pt x="2924" y="810"/>
                </a:lnTo>
                <a:lnTo>
                  <a:pt x="2948" y="796"/>
                </a:lnTo>
                <a:lnTo>
                  <a:pt x="2968" y="780"/>
                </a:lnTo>
                <a:lnTo>
                  <a:pt x="2986" y="762"/>
                </a:lnTo>
                <a:lnTo>
                  <a:pt x="3002" y="742"/>
                </a:lnTo>
                <a:lnTo>
                  <a:pt x="3014" y="722"/>
                </a:lnTo>
                <a:lnTo>
                  <a:pt x="3026" y="702"/>
                </a:lnTo>
                <a:lnTo>
                  <a:pt x="3034" y="680"/>
                </a:lnTo>
                <a:lnTo>
                  <a:pt x="3040" y="658"/>
                </a:lnTo>
                <a:lnTo>
                  <a:pt x="3046" y="634"/>
                </a:lnTo>
                <a:lnTo>
                  <a:pt x="3048" y="612"/>
                </a:lnTo>
                <a:lnTo>
                  <a:pt x="3048" y="590"/>
                </a:lnTo>
                <a:lnTo>
                  <a:pt x="3048" y="566"/>
                </a:lnTo>
                <a:lnTo>
                  <a:pt x="3046" y="544"/>
                </a:lnTo>
                <a:lnTo>
                  <a:pt x="3040" y="520"/>
                </a:lnTo>
                <a:lnTo>
                  <a:pt x="3034" y="498"/>
                </a:lnTo>
                <a:lnTo>
                  <a:pt x="3026" y="476"/>
                </a:lnTo>
                <a:lnTo>
                  <a:pt x="3014" y="456"/>
                </a:lnTo>
                <a:lnTo>
                  <a:pt x="3002" y="436"/>
                </a:lnTo>
                <a:lnTo>
                  <a:pt x="2986" y="416"/>
                </a:lnTo>
                <a:lnTo>
                  <a:pt x="2968" y="398"/>
                </a:lnTo>
                <a:lnTo>
                  <a:pt x="2948" y="382"/>
                </a:lnTo>
                <a:lnTo>
                  <a:pt x="2924" y="370"/>
                </a:lnTo>
                <a:lnTo>
                  <a:pt x="2900" y="358"/>
                </a:lnTo>
                <a:lnTo>
                  <a:pt x="2870" y="348"/>
                </a:lnTo>
                <a:lnTo>
                  <a:pt x="2838" y="340"/>
                </a:lnTo>
                <a:lnTo>
                  <a:pt x="2804" y="336"/>
                </a:lnTo>
                <a:lnTo>
                  <a:pt x="2766" y="334"/>
                </a:lnTo>
                <a:lnTo>
                  <a:pt x="2578" y="334"/>
                </a:lnTo>
                <a:lnTo>
                  <a:pt x="2538" y="336"/>
                </a:lnTo>
                <a:lnTo>
                  <a:pt x="2502" y="340"/>
                </a:lnTo>
                <a:lnTo>
                  <a:pt x="2470" y="348"/>
                </a:lnTo>
                <a:lnTo>
                  <a:pt x="2440" y="358"/>
                </a:lnTo>
                <a:lnTo>
                  <a:pt x="2414" y="370"/>
                </a:lnTo>
                <a:lnTo>
                  <a:pt x="2390" y="384"/>
                </a:lnTo>
                <a:lnTo>
                  <a:pt x="2370" y="402"/>
                </a:lnTo>
                <a:lnTo>
                  <a:pt x="2352" y="418"/>
                </a:lnTo>
                <a:lnTo>
                  <a:pt x="2338" y="438"/>
                </a:lnTo>
                <a:lnTo>
                  <a:pt x="2326" y="458"/>
                </a:lnTo>
                <a:lnTo>
                  <a:pt x="2314" y="480"/>
                </a:lnTo>
                <a:lnTo>
                  <a:pt x="2306" y="500"/>
                </a:lnTo>
                <a:lnTo>
                  <a:pt x="2300" y="524"/>
                </a:lnTo>
                <a:lnTo>
                  <a:pt x="2296" y="546"/>
                </a:lnTo>
                <a:lnTo>
                  <a:pt x="2294" y="568"/>
                </a:lnTo>
                <a:lnTo>
                  <a:pt x="2294" y="590"/>
                </a:lnTo>
                <a:lnTo>
                  <a:pt x="2294" y="608"/>
                </a:lnTo>
                <a:lnTo>
                  <a:pt x="2296" y="630"/>
                </a:lnTo>
                <a:lnTo>
                  <a:pt x="2300" y="650"/>
                </a:lnTo>
                <a:lnTo>
                  <a:pt x="2306" y="672"/>
                </a:lnTo>
                <a:lnTo>
                  <a:pt x="2314" y="694"/>
                </a:lnTo>
                <a:lnTo>
                  <a:pt x="2324" y="714"/>
                </a:lnTo>
                <a:lnTo>
                  <a:pt x="2336" y="736"/>
                </a:lnTo>
                <a:lnTo>
                  <a:pt x="2350" y="754"/>
                </a:lnTo>
                <a:lnTo>
                  <a:pt x="2368" y="774"/>
                </a:lnTo>
                <a:lnTo>
                  <a:pt x="2388" y="790"/>
                </a:lnTo>
                <a:lnTo>
                  <a:pt x="2412" y="806"/>
                </a:lnTo>
                <a:lnTo>
                  <a:pt x="2438" y="818"/>
                </a:lnTo>
                <a:lnTo>
                  <a:pt x="2468" y="830"/>
                </a:lnTo>
                <a:lnTo>
                  <a:pt x="2500" y="838"/>
                </a:lnTo>
                <a:lnTo>
                  <a:pt x="2538" y="842"/>
                </a:lnTo>
                <a:lnTo>
                  <a:pt x="2578" y="84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36">
            <a:extLst>
              <a:ext uri="{FF2B5EF4-FFF2-40B4-BE49-F238E27FC236}">
                <a16:creationId xmlns:a16="http://schemas.microsoft.com/office/drawing/2014/main" id="{929E320C-D583-43B6-B5DE-0943D8D1C6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307716" y="6628414"/>
            <a:ext cx="142026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Company Confidential © 2023</a:t>
            </a:r>
          </a:p>
        </p:txBody>
      </p:sp>
      <p:sp>
        <p:nvSpPr>
          <p:cNvPr id="13" name="Rectangle 36">
            <a:extLst>
              <a:ext uri="{FF2B5EF4-FFF2-40B4-BE49-F238E27FC236}">
                <a16:creationId xmlns:a16="http://schemas.microsoft.com/office/drawing/2014/main" id="{DDDBB6E8-0667-43FE-8F1E-3D7A7903487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7051" y="6628414"/>
            <a:ext cx="333905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AbbVie document BCL2-AA-00037-FM, v13.0; Approval date: June 2023</a:t>
            </a:r>
          </a:p>
        </p:txBody>
      </p:sp>
    </p:spTree>
    <p:extLst>
      <p:ext uri="{BB962C8B-B14F-4D97-AF65-F5344CB8AC3E}">
        <p14:creationId xmlns:p14="http://schemas.microsoft.com/office/powerpoint/2010/main" val="961080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Slid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527051" y="2194553"/>
            <a:ext cx="5921374" cy="2220218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4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527051" y="4480696"/>
            <a:ext cx="5921374" cy="432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6360100" y="1530350"/>
            <a:ext cx="167216" cy="3797300"/>
          </a:xfrm>
          <a:custGeom>
            <a:avLst/>
            <a:gdLst>
              <a:gd name="T0" fmla="*/ 0 w 94692"/>
              <a:gd name="T1" fmla="*/ 0 h 3865545"/>
              <a:gd name="T2" fmla="*/ 0 w 94692"/>
              <a:gd name="T3" fmla="*/ 0 h 3865545"/>
              <a:gd name="T4" fmla="*/ 124765 w 94692"/>
              <a:gd name="T5" fmla="*/ 0 h 3865545"/>
              <a:gd name="T6" fmla="*/ 124765 w 94692"/>
              <a:gd name="T7" fmla="*/ 3797010 h 3865545"/>
              <a:gd name="T8" fmla="*/ 0 w 94692"/>
              <a:gd name="T9" fmla="*/ 3797010 h 3865545"/>
              <a:gd name="T10" fmla="*/ 0 w 94692"/>
              <a:gd name="T11" fmla="*/ 3797010 h 38655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4692" h="3865545">
                <a:moveTo>
                  <a:pt x="0" y="0"/>
                </a:moveTo>
                <a:lnTo>
                  <a:pt x="0" y="0"/>
                </a:lnTo>
                <a:lnTo>
                  <a:pt x="94692" y="0"/>
                </a:lnTo>
                <a:lnTo>
                  <a:pt x="94692" y="3865545"/>
                </a:lnTo>
                <a:lnTo>
                  <a:pt x="0" y="3865545"/>
                </a:ln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632812" y="405115"/>
            <a:ext cx="1847981" cy="320374"/>
          </a:xfrm>
          <a:custGeom>
            <a:avLst/>
            <a:gdLst>
              <a:gd name="T0" fmla="*/ 2147483647 w 5472"/>
              <a:gd name="T1" fmla="*/ 2147483647 h 952"/>
              <a:gd name="T2" fmla="*/ 2147483647 w 5472"/>
              <a:gd name="T3" fmla="*/ 2147483647 h 952"/>
              <a:gd name="T4" fmla="*/ 2147483647 w 5472"/>
              <a:gd name="T5" fmla="*/ 2147483647 h 952"/>
              <a:gd name="T6" fmla="*/ 2147483647 w 5472"/>
              <a:gd name="T7" fmla="*/ 2147483647 h 952"/>
              <a:gd name="T8" fmla="*/ 2147483647 w 5472"/>
              <a:gd name="T9" fmla="*/ 2147483647 h 952"/>
              <a:gd name="T10" fmla="*/ 2147483647 w 5472"/>
              <a:gd name="T11" fmla="*/ 2147483647 h 952"/>
              <a:gd name="T12" fmla="*/ 2147483647 w 5472"/>
              <a:gd name="T13" fmla="*/ 2147483647 h 952"/>
              <a:gd name="T14" fmla="*/ 2147483647 w 5472"/>
              <a:gd name="T15" fmla="*/ 2147483647 h 952"/>
              <a:gd name="T16" fmla="*/ 2147483647 w 5472"/>
              <a:gd name="T17" fmla="*/ 2147483647 h 952"/>
              <a:gd name="T18" fmla="*/ 2147483647 w 5472"/>
              <a:gd name="T19" fmla="*/ 2147483647 h 952"/>
              <a:gd name="T20" fmla="*/ 2147483647 w 5472"/>
              <a:gd name="T21" fmla="*/ 2147483647 h 952"/>
              <a:gd name="T22" fmla="*/ 2147483647 w 5472"/>
              <a:gd name="T23" fmla="*/ 2147483647 h 952"/>
              <a:gd name="T24" fmla="*/ 2147483647 w 5472"/>
              <a:gd name="T25" fmla="*/ 2147483647 h 952"/>
              <a:gd name="T26" fmla="*/ 2147483647 w 5472"/>
              <a:gd name="T27" fmla="*/ 2147483647 h 952"/>
              <a:gd name="T28" fmla="*/ 2147483647 w 5472"/>
              <a:gd name="T29" fmla="*/ 2147483647 h 952"/>
              <a:gd name="T30" fmla="*/ 2147483647 w 5472"/>
              <a:gd name="T31" fmla="*/ 2147483647 h 952"/>
              <a:gd name="T32" fmla="*/ 2147483647 w 5472"/>
              <a:gd name="T33" fmla="*/ 2147483647 h 952"/>
              <a:gd name="T34" fmla="*/ 2147483647 w 5472"/>
              <a:gd name="T35" fmla="*/ 2147483647 h 952"/>
              <a:gd name="T36" fmla="*/ 2147483647 w 5472"/>
              <a:gd name="T37" fmla="*/ 2147483647 h 952"/>
              <a:gd name="T38" fmla="*/ 2147483647 w 5472"/>
              <a:gd name="T39" fmla="*/ 2147483647 h 952"/>
              <a:gd name="T40" fmla="*/ 2147483647 w 5472"/>
              <a:gd name="T41" fmla="*/ 2147483647 h 952"/>
              <a:gd name="T42" fmla="*/ 2147483647 w 5472"/>
              <a:gd name="T43" fmla="*/ 2147483647 h 952"/>
              <a:gd name="T44" fmla="*/ 2147483647 w 5472"/>
              <a:gd name="T45" fmla="*/ 2147483647 h 952"/>
              <a:gd name="T46" fmla="*/ 2147483647 w 5472"/>
              <a:gd name="T47" fmla="*/ 2147483647 h 952"/>
              <a:gd name="T48" fmla="*/ 2147483647 w 5472"/>
              <a:gd name="T49" fmla="*/ 2147483647 h 952"/>
              <a:gd name="T50" fmla="*/ 2147483647 w 5472"/>
              <a:gd name="T51" fmla="*/ 2147483647 h 952"/>
              <a:gd name="T52" fmla="*/ 2147483647 w 5472"/>
              <a:gd name="T53" fmla="*/ 2147483647 h 952"/>
              <a:gd name="T54" fmla="*/ 2147483647 w 5472"/>
              <a:gd name="T55" fmla="*/ 2147483647 h 952"/>
              <a:gd name="T56" fmla="*/ 2147483647 w 5472"/>
              <a:gd name="T57" fmla="*/ 2147483647 h 952"/>
              <a:gd name="T58" fmla="*/ 2147483647 w 5472"/>
              <a:gd name="T59" fmla="*/ 2147483647 h 952"/>
              <a:gd name="T60" fmla="*/ 2147483647 w 5472"/>
              <a:gd name="T61" fmla="*/ 2147483647 h 952"/>
              <a:gd name="T62" fmla="*/ 2147483647 w 5472"/>
              <a:gd name="T63" fmla="*/ 2147483647 h 952"/>
              <a:gd name="T64" fmla="*/ 2147483647 w 5472"/>
              <a:gd name="T65" fmla="*/ 2147483647 h 952"/>
              <a:gd name="T66" fmla="*/ 2147483647 w 5472"/>
              <a:gd name="T67" fmla="*/ 2147483647 h 952"/>
              <a:gd name="T68" fmla="*/ 2147483647 w 5472"/>
              <a:gd name="T69" fmla="*/ 2147483647 h 952"/>
              <a:gd name="T70" fmla="*/ 2147483647 w 5472"/>
              <a:gd name="T71" fmla="*/ 2147483647 h 952"/>
              <a:gd name="T72" fmla="*/ 2147483647 w 5472"/>
              <a:gd name="T73" fmla="*/ 2147483647 h 952"/>
              <a:gd name="T74" fmla="*/ 2147483647 w 5472"/>
              <a:gd name="T75" fmla="*/ 2147483647 h 952"/>
              <a:gd name="T76" fmla="*/ 2147483647 w 5472"/>
              <a:gd name="T77" fmla="*/ 2147483647 h 952"/>
              <a:gd name="T78" fmla="*/ 2147483647 w 5472"/>
              <a:gd name="T79" fmla="*/ 2147483647 h 952"/>
              <a:gd name="T80" fmla="*/ 2147483647 w 5472"/>
              <a:gd name="T81" fmla="*/ 2147483647 h 952"/>
              <a:gd name="T82" fmla="*/ 2147483647 w 5472"/>
              <a:gd name="T83" fmla="*/ 0 h 952"/>
              <a:gd name="T84" fmla="*/ 2147483647 w 5472"/>
              <a:gd name="T85" fmla="*/ 2147483647 h 952"/>
              <a:gd name="T86" fmla="*/ 2147483647 w 5472"/>
              <a:gd name="T87" fmla="*/ 2147483647 h 952"/>
              <a:gd name="T88" fmla="*/ 2147483647 w 5472"/>
              <a:gd name="T89" fmla="*/ 2147483647 h 952"/>
              <a:gd name="T90" fmla="*/ 2147483647 w 5472"/>
              <a:gd name="T91" fmla="*/ 2147483647 h 952"/>
              <a:gd name="T92" fmla="*/ 2147483647 w 5472"/>
              <a:gd name="T93" fmla="*/ 2147483647 h 952"/>
              <a:gd name="T94" fmla="*/ 2147483647 w 5472"/>
              <a:gd name="T95" fmla="*/ 2147483647 h 952"/>
              <a:gd name="T96" fmla="*/ 2147483647 w 5472"/>
              <a:gd name="T97" fmla="*/ 2147483647 h 952"/>
              <a:gd name="T98" fmla="*/ 2147483647 w 5472"/>
              <a:gd name="T99" fmla="*/ 2147483647 h 952"/>
              <a:gd name="T100" fmla="*/ 2147483647 w 5472"/>
              <a:gd name="T101" fmla="*/ 2147483647 h 952"/>
              <a:gd name="T102" fmla="*/ 2147483647 w 5472"/>
              <a:gd name="T103" fmla="*/ 2147483647 h 952"/>
              <a:gd name="T104" fmla="*/ 2147483647 w 5472"/>
              <a:gd name="T105" fmla="*/ 2147483647 h 952"/>
              <a:gd name="T106" fmla="*/ 2147483647 w 5472"/>
              <a:gd name="T107" fmla="*/ 2147483647 h 952"/>
              <a:gd name="T108" fmla="*/ 2147483647 w 5472"/>
              <a:gd name="T109" fmla="*/ 0 h 952"/>
              <a:gd name="T110" fmla="*/ 2147483647 w 5472"/>
              <a:gd name="T111" fmla="*/ 2147483647 h 952"/>
              <a:gd name="T112" fmla="*/ 2147483647 w 5472"/>
              <a:gd name="T113" fmla="*/ 2147483647 h 952"/>
              <a:gd name="T114" fmla="*/ 2147483647 w 5472"/>
              <a:gd name="T115" fmla="*/ 2147483647 h 952"/>
              <a:gd name="T116" fmla="*/ 2147483647 w 5472"/>
              <a:gd name="T117" fmla="*/ 2147483647 h 952"/>
              <a:gd name="T118" fmla="*/ 2147483647 w 5472"/>
              <a:gd name="T119" fmla="*/ 2147483647 h 952"/>
              <a:gd name="T120" fmla="*/ 2147483647 w 5472"/>
              <a:gd name="T121" fmla="*/ 2147483647 h 952"/>
              <a:gd name="T122" fmla="*/ 2147483647 w 5472"/>
              <a:gd name="T123" fmla="*/ 2147483647 h 95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472" h="952">
                <a:moveTo>
                  <a:pt x="5454" y="922"/>
                </a:moveTo>
                <a:lnTo>
                  <a:pt x="5454" y="922"/>
                </a:lnTo>
                <a:lnTo>
                  <a:pt x="5452" y="902"/>
                </a:lnTo>
                <a:lnTo>
                  <a:pt x="5448" y="886"/>
                </a:lnTo>
                <a:lnTo>
                  <a:pt x="5440" y="872"/>
                </a:lnTo>
                <a:lnTo>
                  <a:pt x="5430" y="862"/>
                </a:lnTo>
                <a:lnTo>
                  <a:pt x="5418" y="854"/>
                </a:lnTo>
                <a:lnTo>
                  <a:pt x="5402" y="848"/>
                </a:lnTo>
                <a:lnTo>
                  <a:pt x="5384" y="844"/>
                </a:lnTo>
                <a:lnTo>
                  <a:pt x="5364" y="844"/>
                </a:lnTo>
                <a:lnTo>
                  <a:pt x="4946" y="844"/>
                </a:lnTo>
                <a:lnTo>
                  <a:pt x="4910" y="842"/>
                </a:lnTo>
                <a:lnTo>
                  <a:pt x="4878" y="838"/>
                </a:lnTo>
                <a:lnTo>
                  <a:pt x="4848" y="832"/>
                </a:lnTo>
                <a:lnTo>
                  <a:pt x="4820" y="824"/>
                </a:lnTo>
                <a:lnTo>
                  <a:pt x="4796" y="814"/>
                </a:lnTo>
                <a:lnTo>
                  <a:pt x="4774" y="800"/>
                </a:lnTo>
                <a:lnTo>
                  <a:pt x="4754" y="788"/>
                </a:lnTo>
                <a:lnTo>
                  <a:pt x="4738" y="772"/>
                </a:lnTo>
                <a:lnTo>
                  <a:pt x="4722" y="756"/>
                </a:lnTo>
                <a:lnTo>
                  <a:pt x="4710" y="740"/>
                </a:lnTo>
                <a:lnTo>
                  <a:pt x="4698" y="724"/>
                </a:lnTo>
                <a:lnTo>
                  <a:pt x="4690" y="706"/>
                </a:lnTo>
                <a:lnTo>
                  <a:pt x="4682" y="688"/>
                </a:lnTo>
                <a:lnTo>
                  <a:pt x="4676" y="672"/>
                </a:lnTo>
                <a:lnTo>
                  <a:pt x="4674" y="654"/>
                </a:lnTo>
                <a:lnTo>
                  <a:pt x="4670" y="638"/>
                </a:lnTo>
                <a:lnTo>
                  <a:pt x="5252" y="638"/>
                </a:lnTo>
                <a:lnTo>
                  <a:pt x="5282" y="636"/>
                </a:lnTo>
                <a:lnTo>
                  <a:pt x="5310" y="632"/>
                </a:lnTo>
                <a:lnTo>
                  <a:pt x="5336" y="626"/>
                </a:lnTo>
                <a:lnTo>
                  <a:pt x="5358" y="618"/>
                </a:lnTo>
                <a:lnTo>
                  <a:pt x="5378" y="608"/>
                </a:lnTo>
                <a:lnTo>
                  <a:pt x="5396" y="596"/>
                </a:lnTo>
                <a:lnTo>
                  <a:pt x="5412" y="582"/>
                </a:lnTo>
                <a:lnTo>
                  <a:pt x="5426" y="568"/>
                </a:lnTo>
                <a:lnTo>
                  <a:pt x="5438" y="552"/>
                </a:lnTo>
                <a:lnTo>
                  <a:pt x="5448" y="536"/>
                </a:lnTo>
                <a:lnTo>
                  <a:pt x="5456" y="518"/>
                </a:lnTo>
                <a:lnTo>
                  <a:pt x="5462" y="502"/>
                </a:lnTo>
                <a:lnTo>
                  <a:pt x="5466" y="486"/>
                </a:lnTo>
                <a:lnTo>
                  <a:pt x="5470" y="468"/>
                </a:lnTo>
                <a:lnTo>
                  <a:pt x="5472" y="452"/>
                </a:lnTo>
                <a:lnTo>
                  <a:pt x="5472" y="438"/>
                </a:lnTo>
                <a:lnTo>
                  <a:pt x="5472" y="422"/>
                </a:lnTo>
                <a:lnTo>
                  <a:pt x="5470" y="404"/>
                </a:lnTo>
                <a:lnTo>
                  <a:pt x="5466" y="388"/>
                </a:lnTo>
                <a:lnTo>
                  <a:pt x="5460" y="370"/>
                </a:lnTo>
                <a:lnTo>
                  <a:pt x="5454" y="354"/>
                </a:lnTo>
                <a:lnTo>
                  <a:pt x="5446" y="336"/>
                </a:lnTo>
                <a:lnTo>
                  <a:pt x="5436" y="320"/>
                </a:lnTo>
                <a:lnTo>
                  <a:pt x="5424" y="306"/>
                </a:lnTo>
                <a:lnTo>
                  <a:pt x="5410" y="292"/>
                </a:lnTo>
                <a:lnTo>
                  <a:pt x="5394" y="278"/>
                </a:lnTo>
                <a:lnTo>
                  <a:pt x="5376" y="266"/>
                </a:lnTo>
                <a:lnTo>
                  <a:pt x="5356" y="256"/>
                </a:lnTo>
                <a:lnTo>
                  <a:pt x="5334" y="248"/>
                </a:lnTo>
                <a:lnTo>
                  <a:pt x="5310" y="242"/>
                </a:lnTo>
                <a:lnTo>
                  <a:pt x="5282" y="238"/>
                </a:lnTo>
                <a:lnTo>
                  <a:pt x="5252" y="236"/>
                </a:lnTo>
                <a:lnTo>
                  <a:pt x="4938" y="236"/>
                </a:lnTo>
                <a:lnTo>
                  <a:pt x="4886" y="238"/>
                </a:lnTo>
                <a:lnTo>
                  <a:pt x="4840" y="246"/>
                </a:lnTo>
                <a:lnTo>
                  <a:pt x="4796" y="256"/>
                </a:lnTo>
                <a:lnTo>
                  <a:pt x="4758" y="270"/>
                </a:lnTo>
                <a:lnTo>
                  <a:pt x="4724" y="286"/>
                </a:lnTo>
                <a:lnTo>
                  <a:pt x="4692" y="306"/>
                </a:lnTo>
                <a:lnTo>
                  <a:pt x="4664" y="328"/>
                </a:lnTo>
                <a:lnTo>
                  <a:pt x="4640" y="354"/>
                </a:lnTo>
                <a:lnTo>
                  <a:pt x="4620" y="380"/>
                </a:lnTo>
                <a:lnTo>
                  <a:pt x="4602" y="408"/>
                </a:lnTo>
                <a:lnTo>
                  <a:pt x="4588" y="438"/>
                </a:lnTo>
                <a:lnTo>
                  <a:pt x="4578" y="468"/>
                </a:lnTo>
                <a:lnTo>
                  <a:pt x="4568" y="498"/>
                </a:lnTo>
                <a:lnTo>
                  <a:pt x="4562" y="528"/>
                </a:lnTo>
                <a:lnTo>
                  <a:pt x="4560" y="560"/>
                </a:lnTo>
                <a:lnTo>
                  <a:pt x="4558" y="590"/>
                </a:lnTo>
                <a:lnTo>
                  <a:pt x="4560" y="622"/>
                </a:lnTo>
                <a:lnTo>
                  <a:pt x="4564" y="654"/>
                </a:lnTo>
                <a:lnTo>
                  <a:pt x="4570" y="686"/>
                </a:lnTo>
                <a:lnTo>
                  <a:pt x="4578" y="718"/>
                </a:lnTo>
                <a:lnTo>
                  <a:pt x="4592" y="748"/>
                </a:lnTo>
                <a:lnTo>
                  <a:pt x="4606" y="778"/>
                </a:lnTo>
                <a:lnTo>
                  <a:pt x="4624" y="804"/>
                </a:lnTo>
                <a:lnTo>
                  <a:pt x="4646" y="830"/>
                </a:lnTo>
                <a:lnTo>
                  <a:pt x="4670" y="854"/>
                </a:lnTo>
                <a:lnTo>
                  <a:pt x="4698" y="876"/>
                </a:lnTo>
                <a:lnTo>
                  <a:pt x="4728" y="896"/>
                </a:lnTo>
                <a:lnTo>
                  <a:pt x="4764" y="912"/>
                </a:lnTo>
                <a:lnTo>
                  <a:pt x="4802" y="924"/>
                </a:lnTo>
                <a:lnTo>
                  <a:pt x="4842" y="934"/>
                </a:lnTo>
                <a:lnTo>
                  <a:pt x="4888" y="940"/>
                </a:lnTo>
                <a:lnTo>
                  <a:pt x="4938" y="942"/>
                </a:lnTo>
                <a:lnTo>
                  <a:pt x="5454" y="942"/>
                </a:lnTo>
                <a:lnTo>
                  <a:pt x="5454" y="922"/>
                </a:lnTo>
                <a:close/>
                <a:moveTo>
                  <a:pt x="4946" y="334"/>
                </a:moveTo>
                <a:lnTo>
                  <a:pt x="4946" y="334"/>
                </a:lnTo>
                <a:lnTo>
                  <a:pt x="5238" y="334"/>
                </a:lnTo>
                <a:lnTo>
                  <a:pt x="5256" y="336"/>
                </a:lnTo>
                <a:lnTo>
                  <a:pt x="5272" y="338"/>
                </a:lnTo>
                <a:lnTo>
                  <a:pt x="5286" y="340"/>
                </a:lnTo>
                <a:lnTo>
                  <a:pt x="5300" y="344"/>
                </a:lnTo>
                <a:lnTo>
                  <a:pt x="5312" y="350"/>
                </a:lnTo>
                <a:lnTo>
                  <a:pt x="5322" y="356"/>
                </a:lnTo>
                <a:lnTo>
                  <a:pt x="5330" y="364"/>
                </a:lnTo>
                <a:lnTo>
                  <a:pt x="5338" y="370"/>
                </a:lnTo>
                <a:lnTo>
                  <a:pt x="5350" y="388"/>
                </a:lnTo>
                <a:lnTo>
                  <a:pt x="5358" y="404"/>
                </a:lnTo>
                <a:lnTo>
                  <a:pt x="5362" y="422"/>
                </a:lnTo>
                <a:lnTo>
                  <a:pt x="5362" y="438"/>
                </a:lnTo>
                <a:lnTo>
                  <a:pt x="5362" y="452"/>
                </a:lnTo>
                <a:lnTo>
                  <a:pt x="5358" y="468"/>
                </a:lnTo>
                <a:lnTo>
                  <a:pt x="5350" y="486"/>
                </a:lnTo>
                <a:lnTo>
                  <a:pt x="5338" y="502"/>
                </a:lnTo>
                <a:lnTo>
                  <a:pt x="5332" y="510"/>
                </a:lnTo>
                <a:lnTo>
                  <a:pt x="5322" y="518"/>
                </a:lnTo>
                <a:lnTo>
                  <a:pt x="5312" y="524"/>
                </a:lnTo>
                <a:lnTo>
                  <a:pt x="5300" y="530"/>
                </a:lnTo>
                <a:lnTo>
                  <a:pt x="5288" y="534"/>
                </a:lnTo>
                <a:lnTo>
                  <a:pt x="5272" y="538"/>
                </a:lnTo>
                <a:lnTo>
                  <a:pt x="5256" y="540"/>
                </a:lnTo>
                <a:lnTo>
                  <a:pt x="5238" y="540"/>
                </a:lnTo>
                <a:lnTo>
                  <a:pt x="4670" y="540"/>
                </a:lnTo>
                <a:lnTo>
                  <a:pt x="4676" y="512"/>
                </a:lnTo>
                <a:lnTo>
                  <a:pt x="4680" y="496"/>
                </a:lnTo>
                <a:lnTo>
                  <a:pt x="4688" y="478"/>
                </a:lnTo>
                <a:lnTo>
                  <a:pt x="4696" y="462"/>
                </a:lnTo>
                <a:lnTo>
                  <a:pt x="4706" y="444"/>
                </a:lnTo>
                <a:lnTo>
                  <a:pt x="4718" y="428"/>
                </a:lnTo>
                <a:lnTo>
                  <a:pt x="4732" y="412"/>
                </a:lnTo>
                <a:lnTo>
                  <a:pt x="4750" y="396"/>
                </a:lnTo>
                <a:lnTo>
                  <a:pt x="4768" y="382"/>
                </a:lnTo>
                <a:lnTo>
                  <a:pt x="4790" y="368"/>
                </a:lnTo>
                <a:lnTo>
                  <a:pt x="4816" y="356"/>
                </a:lnTo>
                <a:lnTo>
                  <a:pt x="4844" y="348"/>
                </a:lnTo>
                <a:lnTo>
                  <a:pt x="4874" y="340"/>
                </a:lnTo>
                <a:lnTo>
                  <a:pt x="4908" y="336"/>
                </a:lnTo>
                <a:lnTo>
                  <a:pt x="4946" y="334"/>
                </a:lnTo>
                <a:close/>
                <a:moveTo>
                  <a:pt x="3760" y="898"/>
                </a:moveTo>
                <a:lnTo>
                  <a:pt x="3760" y="898"/>
                </a:lnTo>
                <a:lnTo>
                  <a:pt x="3740" y="924"/>
                </a:lnTo>
                <a:lnTo>
                  <a:pt x="3730" y="932"/>
                </a:lnTo>
                <a:lnTo>
                  <a:pt x="3720" y="940"/>
                </a:lnTo>
                <a:lnTo>
                  <a:pt x="3712" y="946"/>
                </a:lnTo>
                <a:lnTo>
                  <a:pt x="3702" y="950"/>
                </a:lnTo>
                <a:lnTo>
                  <a:pt x="3694" y="952"/>
                </a:lnTo>
                <a:lnTo>
                  <a:pt x="3684" y="952"/>
                </a:lnTo>
                <a:lnTo>
                  <a:pt x="3670" y="952"/>
                </a:lnTo>
                <a:lnTo>
                  <a:pt x="3660" y="948"/>
                </a:lnTo>
                <a:lnTo>
                  <a:pt x="3650" y="944"/>
                </a:lnTo>
                <a:lnTo>
                  <a:pt x="3642" y="938"/>
                </a:lnTo>
                <a:lnTo>
                  <a:pt x="3634" y="930"/>
                </a:lnTo>
                <a:lnTo>
                  <a:pt x="3624" y="920"/>
                </a:lnTo>
                <a:lnTo>
                  <a:pt x="3606" y="898"/>
                </a:lnTo>
                <a:lnTo>
                  <a:pt x="3124" y="236"/>
                </a:lnTo>
                <a:lnTo>
                  <a:pt x="3188" y="236"/>
                </a:lnTo>
                <a:lnTo>
                  <a:pt x="3212" y="238"/>
                </a:lnTo>
                <a:lnTo>
                  <a:pt x="3232" y="240"/>
                </a:lnTo>
                <a:lnTo>
                  <a:pt x="3250" y="246"/>
                </a:lnTo>
                <a:lnTo>
                  <a:pt x="3264" y="254"/>
                </a:lnTo>
                <a:lnTo>
                  <a:pt x="3276" y="264"/>
                </a:lnTo>
                <a:lnTo>
                  <a:pt x="3286" y="274"/>
                </a:lnTo>
                <a:lnTo>
                  <a:pt x="3308" y="302"/>
                </a:lnTo>
                <a:lnTo>
                  <a:pt x="3686" y="836"/>
                </a:lnTo>
                <a:lnTo>
                  <a:pt x="4066" y="300"/>
                </a:lnTo>
                <a:lnTo>
                  <a:pt x="4086" y="274"/>
                </a:lnTo>
                <a:lnTo>
                  <a:pt x="4098" y="262"/>
                </a:lnTo>
                <a:lnTo>
                  <a:pt x="4110" y="254"/>
                </a:lnTo>
                <a:lnTo>
                  <a:pt x="4124" y="246"/>
                </a:lnTo>
                <a:lnTo>
                  <a:pt x="4140" y="240"/>
                </a:lnTo>
                <a:lnTo>
                  <a:pt x="4160" y="238"/>
                </a:lnTo>
                <a:lnTo>
                  <a:pt x="4184" y="236"/>
                </a:lnTo>
                <a:lnTo>
                  <a:pt x="4242" y="236"/>
                </a:lnTo>
                <a:lnTo>
                  <a:pt x="3760" y="898"/>
                </a:lnTo>
                <a:close/>
                <a:moveTo>
                  <a:pt x="1002" y="942"/>
                </a:moveTo>
                <a:lnTo>
                  <a:pt x="1002" y="942"/>
                </a:lnTo>
                <a:lnTo>
                  <a:pt x="986" y="940"/>
                </a:lnTo>
                <a:lnTo>
                  <a:pt x="972" y="938"/>
                </a:lnTo>
                <a:lnTo>
                  <a:pt x="960" y="932"/>
                </a:lnTo>
                <a:lnTo>
                  <a:pt x="948" y="926"/>
                </a:lnTo>
                <a:lnTo>
                  <a:pt x="938" y="916"/>
                </a:lnTo>
                <a:lnTo>
                  <a:pt x="932" y="904"/>
                </a:lnTo>
                <a:lnTo>
                  <a:pt x="926" y="890"/>
                </a:lnTo>
                <a:lnTo>
                  <a:pt x="922" y="874"/>
                </a:lnTo>
                <a:lnTo>
                  <a:pt x="906" y="796"/>
                </a:lnTo>
                <a:lnTo>
                  <a:pt x="894" y="816"/>
                </a:lnTo>
                <a:lnTo>
                  <a:pt x="876" y="838"/>
                </a:lnTo>
                <a:lnTo>
                  <a:pt x="850" y="862"/>
                </a:lnTo>
                <a:lnTo>
                  <a:pt x="836" y="874"/>
                </a:lnTo>
                <a:lnTo>
                  <a:pt x="818" y="886"/>
                </a:lnTo>
                <a:lnTo>
                  <a:pt x="798" y="898"/>
                </a:lnTo>
                <a:lnTo>
                  <a:pt x="778" y="908"/>
                </a:lnTo>
                <a:lnTo>
                  <a:pt x="754" y="918"/>
                </a:lnTo>
                <a:lnTo>
                  <a:pt x="728" y="926"/>
                </a:lnTo>
                <a:lnTo>
                  <a:pt x="700" y="932"/>
                </a:lnTo>
                <a:lnTo>
                  <a:pt x="670" y="938"/>
                </a:lnTo>
                <a:lnTo>
                  <a:pt x="638" y="940"/>
                </a:lnTo>
                <a:lnTo>
                  <a:pt x="604" y="942"/>
                </a:lnTo>
                <a:lnTo>
                  <a:pt x="384" y="942"/>
                </a:lnTo>
                <a:lnTo>
                  <a:pt x="356" y="942"/>
                </a:lnTo>
                <a:lnTo>
                  <a:pt x="330" y="940"/>
                </a:lnTo>
                <a:lnTo>
                  <a:pt x="306" y="936"/>
                </a:lnTo>
                <a:lnTo>
                  <a:pt x="282" y="932"/>
                </a:lnTo>
                <a:lnTo>
                  <a:pt x="258" y="928"/>
                </a:lnTo>
                <a:lnTo>
                  <a:pt x="238" y="922"/>
                </a:lnTo>
                <a:lnTo>
                  <a:pt x="198" y="908"/>
                </a:lnTo>
                <a:lnTo>
                  <a:pt x="162" y="890"/>
                </a:lnTo>
                <a:lnTo>
                  <a:pt x="130" y="870"/>
                </a:lnTo>
                <a:lnTo>
                  <a:pt x="104" y="846"/>
                </a:lnTo>
                <a:lnTo>
                  <a:pt x="80" y="822"/>
                </a:lnTo>
                <a:lnTo>
                  <a:pt x="60" y="794"/>
                </a:lnTo>
                <a:lnTo>
                  <a:pt x="42" y="766"/>
                </a:lnTo>
                <a:lnTo>
                  <a:pt x="28" y="738"/>
                </a:lnTo>
                <a:lnTo>
                  <a:pt x="18" y="708"/>
                </a:lnTo>
                <a:lnTo>
                  <a:pt x="10" y="678"/>
                </a:lnTo>
                <a:lnTo>
                  <a:pt x="4" y="648"/>
                </a:lnTo>
                <a:lnTo>
                  <a:pt x="2" y="618"/>
                </a:lnTo>
                <a:lnTo>
                  <a:pt x="0" y="590"/>
                </a:lnTo>
                <a:lnTo>
                  <a:pt x="2" y="558"/>
                </a:lnTo>
                <a:lnTo>
                  <a:pt x="4" y="526"/>
                </a:lnTo>
                <a:lnTo>
                  <a:pt x="12" y="494"/>
                </a:lnTo>
                <a:lnTo>
                  <a:pt x="20" y="462"/>
                </a:lnTo>
                <a:lnTo>
                  <a:pt x="32" y="432"/>
                </a:lnTo>
                <a:lnTo>
                  <a:pt x="46" y="404"/>
                </a:lnTo>
                <a:lnTo>
                  <a:pt x="64" y="376"/>
                </a:lnTo>
                <a:lnTo>
                  <a:pt x="86" y="350"/>
                </a:lnTo>
                <a:lnTo>
                  <a:pt x="110" y="326"/>
                </a:lnTo>
                <a:lnTo>
                  <a:pt x="138" y="304"/>
                </a:lnTo>
                <a:lnTo>
                  <a:pt x="170" y="284"/>
                </a:lnTo>
                <a:lnTo>
                  <a:pt x="204" y="268"/>
                </a:lnTo>
                <a:lnTo>
                  <a:pt x="244" y="254"/>
                </a:lnTo>
                <a:lnTo>
                  <a:pt x="286" y="244"/>
                </a:lnTo>
                <a:lnTo>
                  <a:pt x="332" y="238"/>
                </a:lnTo>
                <a:lnTo>
                  <a:pt x="384" y="236"/>
                </a:lnTo>
                <a:lnTo>
                  <a:pt x="604" y="236"/>
                </a:lnTo>
                <a:lnTo>
                  <a:pt x="642" y="238"/>
                </a:lnTo>
                <a:lnTo>
                  <a:pt x="680" y="242"/>
                </a:lnTo>
                <a:lnTo>
                  <a:pt x="714" y="248"/>
                </a:lnTo>
                <a:lnTo>
                  <a:pt x="746" y="258"/>
                </a:lnTo>
                <a:lnTo>
                  <a:pt x="776" y="270"/>
                </a:lnTo>
                <a:lnTo>
                  <a:pt x="804" y="284"/>
                </a:lnTo>
                <a:lnTo>
                  <a:pt x="830" y="300"/>
                </a:lnTo>
                <a:lnTo>
                  <a:pt x="854" y="318"/>
                </a:lnTo>
                <a:lnTo>
                  <a:pt x="876" y="338"/>
                </a:lnTo>
                <a:lnTo>
                  <a:pt x="894" y="358"/>
                </a:lnTo>
                <a:lnTo>
                  <a:pt x="912" y="382"/>
                </a:lnTo>
                <a:lnTo>
                  <a:pt x="926" y="406"/>
                </a:lnTo>
                <a:lnTo>
                  <a:pt x="940" y="432"/>
                </a:lnTo>
                <a:lnTo>
                  <a:pt x="950" y="458"/>
                </a:lnTo>
                <a:lnTo>
                  <a:pt x="958" y="484"/>
                </a:lnTo>
                <a:lnTo>
                  <a:pt x="966" y="514"/>
                </a:lnTo>
                <a:lnTo>
                  <a:pt x="1046" y="942"/>
                </a:lnTo>
                <a:lnTo>
                  <a:pt x="1002" y="942"/>
                </a:lnTo>
                <a:close/>
                <a:moveTo>
                  <a:pt x="580" y="334"/>
                </a:moveTo>
                <a:lnTo>
                  <a:pt x="580" y="334"/>
                </a:lnTo>
                <a:lnTo>
                  <a:pt x="392" y="334"/>
                </a:lnTo>
                <a:lnTo>
                  <a:pt x="354" y="336"/>
                </a:lnTo>
                <a:lnTo>
                  <a:pt x="318" y="340"/>
                </a:lnTo>
                <a:lnTo>
                  <a:pt x="286" y="348"/>
                </a:lnTo>
                <a:lnTo>
                  <a:pt x="258" y="358"/>
                </a:lnTo>
                <a:lnTo>
                  <a:pt x="232" y="370"/>
                </a:lnTo>
                <a:lnTo>
                  <a:pt x="210" y="384"/>
                </a:lnTo>
                <a:lnTo>
                  <a:pt x="188" y="400"/>
                </a:lnTo>
                <a:lnTo>
                  <a:pt x="170" y="416"/>
                </a:lnTo>
                <a:lnTo>
                  <a:pt x="156" y="436"/>
                </a:lnTo>
                <a:lnTo>
                  <a:pt x="142" y="456"/>
                </a:lnTo>
                <a:lnTo>
                  <a:pt x="132" y="476"/>
                </a:lnTo>
                <a:lnTo>
                  <a:pt x="122" y="498"/>
                </a:lnTo>
                <a:lnTo>
                  <a:pt x="116" y="520"/>
                </a:lnTo>
                <a:lnTo>
                  <a:pt x="112" y="544"/>
                </a:lnTo>
                <a:lnTo>
                  <a:pt x="110" y="566"/>
                </a:lnTo>
                <a:lnTo>
                  <a:pt x="108" y="590"/>
                </a:lnTo>
                <a:lnTo>
                  <a:pt x="110" y="612"/>
                </a:lnTo>
                <a:lnTo>
                  <a:pt x="112" y="636"/>
                </a:lnTo>
                <a:lnTo>
                  <a:pt x="116" y="658"/>
                </a:lnTo>
                <a:lnTo>
                  <a:pt x="122" y="680"/>
                </a:lnTo>
                <a:lnTo>
                  <a:pt x="132" y="702"/>
                </a:lnTo>
                <a:lnTo>
                  <a:pt x="142" y="724"/>
                </a:lnTo>
                <a:lnTo>
                  <a:pt x="156" y="744"/>
                </a:lnTo>
                <a:lnTo>
                  <a:pt x="170" y="762"/>
                </a:lnTo>
                <a:lnTo>
                  <a:pt x="188" y="780"/>
                </a:lnTo>
                <a:lnTo>
                  <a:pt x="210" y="796"/>
                </a:lnTo>
                <a:lnTo>
                  <a:pt x="232" y="810"/>
                </a:lnTo>
                <a:lnTo>
                  <a:pt x="258" y="822"/>
                </a:lnTo>
                <a:lnTo>
                  <a:pt x="286" y="830"/>
                </a:lnTo>
                <a:lnTo>
                  <a:pt x="318" y="838"/>
                </a:lnTo>
                <a:lnTo>
                  <a:pt x="354" y="842"/>
                </a:lnTo>
                <a:lnTo>
                  <a:pt x="392" y="844"/>
                </a:lnTo>
                <a:lnTo>
                  <a:pt x="580" y="844"/>
                </a:lnTo>
                <a:lnTo>
                  <a:pt x="618" y="842"/>
                </a:lnTo>
                <a:lnTo>
                  <a:pt x="654" y="838"/>
                </a:lnTo>
                <a:lnTo>
                  <a:pt x="688" y="830"/>
                </a:lnTo>
                <a:lnTo>
                  <a:pt x="716" y="820"/>
                </a:lnTo>
                <a:lnTo>
                  <a:pt x="744" y="808"/>
                </a:lnTo>
                <a:lnTo>
                  <a:pt x="766" y="794"/>
                </a:lnTo>
                <a:lnTo>
                  <a:pt x="786" y="778"/>
                </a:lnTo>
                <a:lnTo>
                  <a:pt x="804" y="760"/>
                </a:lnTo>
                <a:lnTo>
                  <a:pt x="820" y="740"/>
                </a:lnTo>
                <a:lnTo>
                  <a:pt x="832" y="720"/>
                </a:lnTo>
                <a:lnTo>
                  <a:pt x="842" y="700"/>
                </a:lnTo>
                <a:lnTo>
                  <a:pt x="850" y="678"/>
                </a:lnTo>
                <a:lnTo>
                  <a:pt x="856" y="656"/>
                </a:lnTo>
                <a:lnTo>
                  <a:pt x="860" y="634"/>
                </a:lnTo>
                <a:lnTo>
                  <a:pt x="864" y="610"/>
                </a:lnTo>
                <a:lnTo>
                  <a:pt x="864" y="590"/>
                </a:lnTo>
                <a:lnTo>
                  <a:pt x="864" y="570"/>
                </a:lnTo>
                <a:lnTo>
                  <a:pt x="862" y="548"/>
                </a:lnTo>
                <a:lnTo>
                  <a:pt x="858" y="528"/>
                </a:lnTo>
                <a:lnTo>
                  <a:pt x="852" y="506"/>
                </a:lnTo>
                <a:lnTo>
                  <a:pt x="844" y="484"/>
                </a:lnTo>
                <a:lnTo>
                  <a:pt x="834" y="464"/>
                </a:lnTo>
                <a:lnTo>
                  <a:pt x="822" y="444"/>
                </a:lnTo>
                <a:lnTo>
                  <a:pt x="806" y="424"/>
                </a:lnTo>
                <a:lnTo>
                  <a:pt x="790" y="406"/>
                </a:lnTo>
                <a:lnTo>
                  <a:pt x="770" y="388"/>
                </a:lnTo>
                <a:lnTo>
                  <a:pt x="746" y="372"/>
                </a:lnTo>
                <a:lnTo>
                  <a:pt x="720" y="360"/>
                </a:lnTo>
                <a:lnTo>
                  <a:pt x="690" y="350"/>
                </a:lnTo>
                <a:lnTo>
                  <a:pt x="656" y="342"/>
                </a:lnTo>
                <a:lnTo>
                  <a:pt x="620" y="336"/>
                </a:lnTo>
                <a:lnTo>
                  <a:pt x="580" y="334"/>
                </a:lnTo>
                <a:close/>
                <a:moveTo>
                  <a:pt x="4384" y="156"/>
                </a:moveTo>
                <a:lnTo>
                  <a:pt x="4384" y="156"/>
                </a:lnTo>
                <a:lnTo>
                  <a:pt x="4394" y="154"/>
                </a:lnTo>
                <a:lnTo>
                  <a:pt x="4404" y="152"/>
                </a:lnTo>
                <a:lnTo>
                  <a:pt x="4414" y="148"/>
                </a:lnTo>
                <a:lnTo>
                  <a:pt x="4422" y="142"/>
                </a:lnTo>
                <a:lnTo>
                  <a:pt x="4430" y="134"/>
                </a:lnTo>
                <a:lnTo>
                  <a:pt x="4434" y="124"/>
                </a:lnTo>
                <a:lnTo>
                  <a:pt x="4438" y="112"/>
                </a:lnTo>
                <a:lnTo>
                  <a:pt x="4438" y="100"/>
                </a:lnTo>
                <a:lnTo>
                  <a:pt x="4438" y="76"/>
                </a:lnTo>
                <a:lnTo>
                  <a:pt x="4438" y="64"/>
                </a:lnTo>
                <a:lnTo>
                  <a:pt x="4434" y="52"/>
                </a:lnTo>
                <a:lnTo>
                  <a:pt x="4430" y="42"/>
                </a:lnTo>
                <a:lnTo>
                  <a:pt x="4422" y="34"/>
                </a:lnTo>
                <a:lnTo>
                  <a:pt x="4414" y="28"/>
                </a:lnTo>
                <a:lnTo>
                  <a:pt x="4404" y="24"/>
                </a:lnTo>
                <a:lnTo>
                  <a:pt x="4394" y="22"/>
                </a:lnTo>
                <a:lnTo>
                  <a:pt x="4384" y="20"/>
                </a:lnTo>
                <a:lnTo>
                  <a:pt x="4372" y="22"/>
                </a:lnTo>
                <a:lnTo>
                  <a:pt x="4362" y="24"/>
                </a:lnTo>
                <a:lnTo>
                  <a:pt x="4352" y="28"/>
                </a:lnTo>
                <a:lnTo>
                  <a:pt x="4344" y="34"/>
                </a:lnTo>
                <a:lnTo>
                  <a:pt x="4338" y="42"/>
                </a:lnTo>
                <a:lnTo>
                  <a:pt x="4332" y="52"/>
                </a:lnTo>
                <a:lnTo>
                  <a:pt x="4328" y="64"/>
                </a:lnTo>
                <a:lnTo>
                  <a:pt x="4328" y="76"/>
                </a:lnTo>
                <a:lnTo>
                  <a:pt x="4328" y="100"/>
                </a:lnTo>
                <a:lnTo>
                  <a:pt x="4328" y="112"/>
                </a:lnTo>
                <a:lnTo>
                  <a:pt x="4332" y="124"/>
                </a:lnTo>
                <a:lnTo>
                  <a:pt x="4336" y="134"/>
                </a:lnTo>
                <a:lnTo>
                  <a:pt x="4344" y="142"/>
                </a:lnTo>
                <a:lnTo>
                  <a:pt x="4352" y="148"/>
                </a:lnTo>
                <a:lnTo>
                  <a:pt x="4362" y="152"/>
                </a:lnTo>
                <a:lnTo>
                  <a:pt x="4372" y="154"/>
                </a:lnTo>
                <a:lnTo>
                  <a:pt x="4384" y="156"/>
                </a:lnTo>
                <a:close/>
                <a:moveTo>
                  <a:pt x="4328" y="236"/>
                </a:moveTo>
                <a:lnTo>
                  <a:pt x="4328" y="236"/>
                </a:lnTo>
                <a:lnTo>
                  <a:pt x="4354" y="236"/>
                </a:lnTo>
                <a:lnTo>
                  <a:pt x="4372" y="238"/>
                </a:lnTo>
                <a:lnTo>
                  <a:pt x="4388" y="242"/>
                </a:lnTo>
                <a:lnTo>
                  <a:pt x="4402" y="248"/>
                </a:lnTo>
                <a:lnTo>
                  <a:pt x="4414" y="256"/>
                </a:lnTo>
                <a:lnTo>
                  <a:pt x="4424" y="268"/>
                </a:lnTo>
                <a:lnTo>
                  <a:pt x="4432" y="284"/>
                </a:lnTo>
                <a:lnTo>
                  <a:pt x="4436" y="304"/>
                </a:lnTo>
                <a:lnTo>
                  <a:pt x="4438" y="328"/>
                </a:lnTo>
                <a:lnTo>
                  <a:pt x="4438" y="942"/>
                </a:lnTo>
                <a:lnTo>
                  <a:pt x="4410" y="942"/>
                </a:lnTo>
                <a:lnTo>
                  <a:pt x="4390" y="940"/>
                </a:lnTo>
                <a:lnTo>
                  <a:pt x="4374" y="936"/>
                </a:lnTo>
                <a:lnTo>
                  <a:pt x="4360" y="930"/>
                </a:lnTo>
                <a:lnTo>
                  <a:pt x="4348" y="920"/>
                </a:lnTo>
                <a:lnTo>
                  <a:pt x="4340" y="908"/>
                </a:lnTo>
                <a:lnTo>
                  <a:pt x="4334" y="892"/>
                </a:lnTo>
                <a:lnTo>
                  <a:pt x="4330" y="874"/>
                </a:lnTo>
                <a:lnTo>
                  <a:pt x="4328" y="852"/>
                </a:lnTo>
                <a:lnTo>
                  <a:pt x="4328" y="236"/>
                </a:lnTo>
                <a:close/>
                <a:moveTo>
                  <a:pt x="1210" y="328"/>
                </a:moveTo>
                <a:lnTo>
                  <a:pt x="1210" y="328"/>
                </a:lnTo>
                <a:lnTo>
                  <a:pt x="1230" y="312"/>
                </a:lnTo>
                <a:lnTo>
                  <a:pt x="1252" y="296"/>
                </a:lnTo>
                <a:lnTo>
                  <a:pt x="1280" y="280"/>
                </a:lnTo>
                <a:lnTo>
                  <a:pt x="1310" y="266"/>
                </a:lnTo>
                <a:lnTo>
                  <a:pt x="1344" y="254"/>
                </a:lnTo>
                <a:lnTo>
                  <a:pt x="1382" y="244"/>
                </a:lnTo>
                <a:lnTo>
                  <a:pt x="1424" y="238"/>
                </a:lnTo>
                <a:lnTo>
                  <a:pt x="1472" y="236"/>
                </a:lnTo>
                <a:lnTo>
                  <a:pt x="1692" y="236"/>
                </a:lnTo>
                <a:lnTo>
                  <a:pt x="1718" y="238"/>
                </a:lnTo>
                <a:lnTo>
                  <a:pt x="1744" y="238"/>
                </a:lnTo>
                <a:lnTo>
                  <a:pt x="1770" y="242"/>
                </a:lnTo>
                <a:lnTo>
                  <a:pt x="1794" y="246"/>
                </a:lnTo>
                <a:lnTo>
                  <a:pt x="1816" y="250"/>
                </a:lnTo>
                <a:lnTo>
                  <a:pt x="1838" y="256"/>
                </a:lnTo>
                <a:lnTo>
                  <a:pt x="1878" y="270"/>
                </a:lnTo>
                <a:lnTo>
                  <a:pt x="1912" y="288"/>
                </a:lnTo>
                <a:lnTo>
                  <a:pt x="1944" y="308"/>
                </a:lnTo>
                <a:lnTo>
                  <a:pt x="1972" y="332"/>
                </a:lnTo>
                <a:lnTo>
                  <a:pt x="1996" y="356"/>
                </a:lnTo>
                <a:lnTo>
                  <a:pt x="2016" y="384"/>
                </a:lnTo>
                <a:lnTo>
                  <a:pt x="2032" y="412"/>
                </a:lnTo>
                <a:lnTo>
                  <a:pt x="2046" y="440"/>
                </a:lnTo>
                <a:lnTo>
                  <a:pt x="2058" y="470"/>
                </a:lnTo>
                <a:lnTo>
                  <a:pt x="2066" y="500"/>
                </a:lnTo>
                <a:lnTo>
                  <a:pt x="2070" y="530"/>
                </a:lnTo>
                <a:lnTo>
                  <a:pt x="2074" y="560"/>
                </a:lnTo>
                <a:lnTo>
                  <a:pt x="2074" y="590"/>
                </a:lnTo>
                <a:lnTo>
                  <a:pt x="2074" y="620"/>
                </a:lnTo>
                <a:lnTo>
                  <a:pt x="2070" y="652"/>
                </a:lnTo>
                <a:lnTo>
                  <a:pt x="2064" y="684"/>
                </a:lnTo>
                <a:lnTo>
                  <a:pt x="2054" y="716"/>
                </a:lnTo>
                <a:lnTo>
                  <a:pt x="2042" y="746"/>
                </a:lnTo>
                <a:lnTo>
                  <a:pt x="2028" y="774"/>
                </a:lnTo>
                <a:lnTo>
                  <a:pt x="2010" y="802"/>
                </a:lnTo>
                <a:lnTo>
                  <a:pt x="1988" y="828"/>
                </a:lnTo>
                <a:lnTo>
                  <a:pt x="1964" y="852"/>
                </a:lnTo>
                <a:lnTo>
                  <a:pt x="1936" y="874"/>
                </a:lnTo>
                <a:lnTo>
                  <a:pt x="1906" y="894"/>
                </a:lnTo>
                <a:lnTo>
                  <a:pt x="1870" y="910"/>
                </a:lnTo>
                <a:lnTo>
                  <a:pt x="1832" y="924"/>
                </a:lnTo>
                <a:lnTo>
                  <a:pt x="1788" y="934"/>
                </a:lnTo>
                <a:lnTo>
                  <a:pt x="1742" y="940"/>
                </a:lnTo>
                <a:lnTo>
                  <a:pt x="1692" y="942"/>
                </a:lnTo>
                <a:lnTo>
                  <a:pt x="1472" y="942"/>
                </a:lnTo>
                <a:lnTo>
                  <a:pt x="1432" y="940"/>
                </a:lnTo>
                <a:lnTo>
                  <a:pt x="1394" y="936"/>
                </a:lnTo>
                <a:lnTo>
                  <a:pt x="1358" y="928"/>
                </a:lnTo>
                <a:lnTo>
                  <a:pt x="1324" y="916"/>
                </a:lnTo>
                <a:lnTo>
                  <a:pt x="1290" y="904"/>
                </a:lnTo>
                <a:lnTo>
                  <a:pt x="1260" y="886"/>
                </a:lnTo>
                <a:lnTo>
                  <a:pt x="1232" y="868"/>
                </a:lnTo>
                <a:lnTo>
                  <a:pt x="1206" y="846"/>
                </a:lnTo>
                <a:lnTo>
                  <a:pt x="1184" y="822"/>
                </a:lnTo>
                <a:lnTo>
                  <a:pt x="1162" y="796"/>
                </a:lnTo>
                <a:lnTo>
                  <a:pt x="1144" y="766"/>
                </a:lnTo>
                <a:lnTo>
                  <a:pt x="1130" y="734"/>
                </a:lnTo>
                <a:lnTo>
                  <a:pt x="1118" y="702"/>
                </a:lnTo>
                <a:lnTo>
                  <a:pt x="1110" y="666"/>
                </a:lnTo>
                <a:lnTo>
                  <a:pt x="1104" y="628"/>
                </a:lnTo>
                <a:lnTo>
                  <a:pt x="1102" y="590"/>
                </a:lnTo>
                <a:lnTo>
                  <a:pt x="1102" y="0"/>
                </a:lnTo>
                <a:lnTo>
                  <a:pt x="1136" y="0"/>
                </a:lnTo>
                <a:lnTo>
                  <a:pt x="1154" y="0"/>
                </a:lnTo>
                <a:lnTo>
                  <a:pt x="1168" y="4"/>
                </a:lnTo>
                <a:lnTo>
                  <a:pt x="1180" y="10"/>
                </a:lnTo>
                <a:lnTo>
                  <a:pt x="1192" y="18"/>
                </a:lnTo>
                <a:lnTo>
                  <a:pt x="1200" y="28"/>
                </a:lnTo>
                <a:lnTo>
                  <a:pt x="1206" y="40"/>
                </a:lnTo>
                <a:lnTo>
                  <a:pt x="1210" y="54"/>
                </a:lnTo>
                <a:lnTo>
                  <a:pt x="1210" y="70"/>
                </a:lnTo>
                <a:lnTo>
                  <a:pt x="1210" y="328"/>
                </a:lnTo>
                <a:close/>
                <a:moveTo>
                  <a:pt x="1496" y="844"/>
                </a:moveTo>
                <a:lnTo>
                  <a:pt x="1496" y="844"/>
                </a:lnTo>
                <a:lnTo>
                  <a:pt x="1684" y="844"/>
                </a:lnTo>
                <a:lnTo>
                  <a:pt x="1722" y="842"/>
                </a:lnTo>
                <a:lnTo>
                  <a:pt x="1756" y="838"/>
                </a:lnTo>
                <a:lnTo>
                  <a:pt x="1788" y="830"/>
                </a:lnTo>
                <a:lnTo>
                  <a:pt x="1816" y="820"/>
                </a:lnTo>
                <a:lnTo>
                  <a:pt x="1842" y="810"/>
                </a:lnTo>
                <a:lnTo>
                  <a:pt x="1866" y="796"/>
                </a:lnTo>
                <a:lnTo>
                  <a:pt x="1886" y="780"/>
                </a:lnTo>
                <a:lnTo>
                  <a:pt x="1904" y="762"/>
                </a:lnTo>
                <a:lnTo>
                  <a:pt x="1920" y="742"/>
                </a:lnTo>
                <a:lnTo>
                  <a:pt x="1932" y="722"/>
                </a:lnTo>
                <a:lnTo>
                  <a:pt x="1944" y="702"/>
                </a:lnTo>
                <a:lnTo>
                  <a:pt x="1952" y="680"/>
                </a:lnTo>
                <a:lnTo>
                  <a:pt x="1958" y="658"/>
                </a:lnTo>
                <a:lnTo>
                  <a:pt x="1964" y="634"/>
                </a:lnTo>
                <a:lnTo>
                  <a:pt x="1966" y="612"/>
                </a:lnTo>
                <a:lnTo>
                  <a:pt x="1966" y="590"/>
                </a:lnTo>
                <a:lnTo>
                  <a:pt x="1966" y="566"/>
                </a:lnTo>
                <a:lnTo>
                  <a:pt x="1964" y="544"/>
                </a:lnTo>
                <a:lnTo>
                  <a:pt x="1958" y="520"/>
                </a:lnTo>
                <a:lnTo>
                  <a:pt x="1952" y="498"/>
                </a:lnTo>
                <a:lnTo>
                  <a:pt x="1944" y="476"/>
                </a:lnTo>
                <a:lnTo>
                  <a:pt x="1932" y="456"/>
                </a:lnTo>
                <a:lnTo>
                  <a:pt x="1920" y="436"/>
                </a:lnTo>
                <a:lnTo>
                  <a:pt x="1904" y="416"/>
                </a:lnTo>
                <a:lnTo>
                  <a:pt x="1886" y="398"/>
                </a:lnTo>
                <a:lnTo>
                  <a:pt x="1866" y="382"/>
                </a:lnTo>
                <a:lnTo>
                  <a:pt x="1842" y="370"/>
                </a:lnTo>
                <a:lnTo>
                  <a:pt x="1816" y="358"/>
                </a:lnTo>
                <a:lnTo>
                  <a:pt x="1788" y="348"/>
                </a:lnTo>
                <a:lnTo>
                  <a:pt x="1756" y="340"/>
                </a:lnTo>
                <a:lnTo>
                  <a:pt x="1722" y="336"/>
                </a:lnTo>
                <a:lnTo>
                  <a:pt x="1684" y="334"/>
                </a:lnTo>
                <a:lnTo>
                  <a:pt x="1496" y="334"/>
                </a:lnTo>
                <a:lnTo>
                  <a:pt x="1456" y="336"/>
                </a:lnTo>
                <a:lnTo>
                  <a:pt x="1420" y="340"/>
                </a:lnTo>
                <a:lnTo>
                  <a:pt x="1388" y="348"/>
                </a:lnTo>
                <a:lnTo>
                  <a:pt x="1358" y="358"/>
                </a:lnTo>
                <a:lnTo>
                  <a:pt x="1332" y="370"/>
                </a:lnTo>
                <a:lnTo>
                  <a:pt x="1308" y="384"/>
                </a:lnTo>
                <a:lnTo>
                  <a:pt x="1288" y="402"/>
                </a:lnTo>
                <a:lnTo>
                  <a:pt x="1270" y="418"/>
                </a:lnTo>
                <a:lnTo>
                  <a:pt x="1256" y="438"/>
                </a:lnTo>
                <a:lnTo>
                  <a:pt x="1242" y="458"/>
                </a:lnTo>
                <a:lnTo>
                  <a:pt x="1232" y="480"/>
                </a:lnTo>
                <a:lnTo>
                  <a:pt x="1224" y="500"/>
                </a:lnTo>
                <a:lnTo>
                  <a:pt x="1218" y="524"/>
                </a:lnTo>
                <a:lnTo>
                  <a:pt x="1214" y="546"/>
                </a:lnTo>
                <a:lnTo>
                  <a:pt x="1212" y="568"/>
                </a:lnTo>
                <a:lnTo>
                  <a:pt x="1210" y="590"/>
                </a:lnTo>
                <a:lnTo>
                  <a:pt x="1212" y="608"/>
                </a:lnTo>
                <a:lnTo>
                  <a:pt x="1214" y="630"/>
                </a:lnTo>
                <a:lnTo>
                  <a:pt x="1218" y="650"/>
                </a:lnTo>
                <a:lnTo>
                  <a:pt x="1224" y="672"/>
                </a:lnTo>
                <a:lnTo>
                  <a:pt x="1232" y="694"/>
                </a:lnTo>
                <a:lnTo>
                  <a:pt x="1242" y="714"/>
                </a:lnTo>
                <a:lnTo>
                  <a:pt x="1254" y="736"/>
                </a:lnTo>
                <a:lnTo>
                  <a:pt x="1268" y="754"/>
                </a:lnTo>
                <a:lnTo>
                  <a:pt x="1286" y="774"/>
                </a:lnTo>
                <a:lnTo>
                  <a:pt x="1306" y="790"/>
                </a:lnTo>
                <a:lnTo>
                  <a:pt x="1328" y="806"/>
                </a:lnTo>
                <a:lnTo>
                  <a:pt x="1356" y="818"/>
                </a:lnTo>
                <a:lnTo>
                  <a:pt x="1384" y="830"/>
                </a:lnTo>
                <a:lnTo>
                  <a:pt x="1418" y="838"/>
                </a:lnTo>
                <a:lnTo>
                  <a:pt x="1456" y="842"/>
                </a:lnTo>
                <a:lnTo>
                  <a:pt x="1496" y="844"/>
                </a:lnTo>
                <a:close/>
                <a:moveTo>
                  <a:pt x="2294" y="328"/>
                </a:moveTo>
                <a:lnTo>
                  <a:pt x="2294" y="328"/>
                </a:lnTo>
                <a:lnTo>
                  <a:pt x="2312" y="312"/>
                </a:lnTo>
                <a:lnTo>
                  <a:pt x="2336" y="296"/>
                </a:lnTo>
                <a:lnTo>
                  <a:pt x="2362" y="280"/>
                </a:lnTo>
                <a:lnTo>
                  <a:pt x="2392" y="266"/>
                </a:lnTo>
                <a:lnTo>
                  <a:pt x="2426" y="254"/>
                </a:lnTo>
                <a:lnTo>
                  <a:pt x="2464" y="244"/>
                </a:lnTo>
                <a:lnTo>
                  <a:pt x="2506" y="238"/>
                </a:lnTo>
                <a:lnTo>
                  <a:pt x="2554" y="236"/>
                </a:lnTo>
                <a:lnTo>
                  <a:pt x="2774" y="236"/>
                </a:lnTo>
                <a:lnTo>
                  <a:pt x="2800" y="238"/>
                </a:lnTo>
                <a:lnTo>
                  <a:pt x="2828" y="238"/>
                </a:lnTo>
                <a:lnTo>
                  <a:pt x="2852" y="242"/>
                </a:lnTo>
                <a:lnTo>
                  <a:pt x="2876" y="246"/>
                </a:lnTo>
                <a:lnTo>
                  <a:pt x="2898" y="250"/>
                </a:lnTo>
                <a:lnTo>
                  <a:pt x="2920" y="256"/>
                </a:lnTo>
                <a:lnTo>
                  <a:pt x="2960" y="270"/>
                </a:lnTo>
                <a:lnTo>
                  <a:pt x="2996" y="288"/>
                </a:lnTo>
                <a:lnTo>
                  <a:pt x="3026" y="308"/>
                </a:lnTo>
                <a:lnTo>
                  <a:pt x="3054" y="332"/>
                </a:lnTo>
                <a:lnTo>
                  <a:pt x="3078" y="356"/>
                </a:lnTo>
                <a:lnTo>
                  <a:pt x="3098" y="384"/>
                </a:lnTo>
                <a:lnTo>
                  <a:pt x="3114" y="412"/>
                </a:lnTo>
                <a:lnTo>
                  <a:pt x="3128" y="440"/>
                </a:lnTo>
                <a:lnTo>
                  <a:pt x="3140" y="470"/>
                </a:lnTo>
                <a:lnTo>
                  <a:pt x="3148" y="500"/>
                </a:lnTo>
                <a:lnTo>
                  <a:pt x="3152" y="530"/>
                </a:lnTo>
                <a:lnTo>
                  <a:pt x="3156" y="560"/>
                </a:lnTo>
                <a:lnTo>
                  <a:pt x="3158" y="590"/>
                </a:lnTo>
                <a:lnTo>
                  <a:pt x="3156" y="620"/>
                </a:lnTo>
                <a:lnTo>
                  <a:pt x="3152" y="652"/>
                </a:lnTo>
                <a:lnTo>
                  <a:pt x="3146" y="684"/>
                </a:lnTo>
                <a:lnTo>
                  <a:pt x="3136" y="716"/>
                </a:lnTo>
                <a:lnTo>
                  <a:pt x="3126" y="746"/>
                </a:lnTo>
                <a:lnTo>
                  <a:pt x="3110" y="774"/>
                </a:lnTo>
                <a:lnTo>
                  <a:pt x="3092" y="802"/>
                </a:lnTo>
                <a:lnTo>
                  <a:pt x="3072" y="828"/>
                </a:lnTo>
                <a:lnTo>
                  <a:pt x="3046" y="852"/>
                </a:lnTo>
                <a:lnTo>
                  <a:pt x="3018" y="874"/>
                </a:lnTo>
                <a:lnTo>
                  <a:pt x="2988" y="894"/>
                </a:lnTo>
                <a:lnTo>
                  <a:pt x="2952" y="910"/>
                </a:lnTo>
                <a:lnTo>
                  <a:pt x="2914" y="924"/>
                </a:lnTo>
                <a:lnTo>
                  <a:pt x="2872" y="934"/>
                </a:lnTo>
                <a:lnTo>
                  <a:pt x="2824" y="940"/>
                </a:lnTo>
                <a:lnTo>
                  <a:pt x="2774" y="942"/>
                </a:lnTo>
                <a:lnTo>
                  <a:pt x="2554" y="942"/>
                </a:lnTo>
                <a:lnTo>
                  <a:pt x="2514" y="940"/>
                </a:lnTo>
                <a:lnTo>
                  <a:pt x="2476" y="936"/>
                </a:lnTo>
                <a:lnTo>
                  <a:pt x="2440" y="928"/>
                </a:lnTo>
                <a:lnTo>
                  <a:pt x="2406" y="916"/>
                </a:lnTo>
                <a:lnTo>
                  <a:pt x="2374" y="904"/>
                </a:lnTo>
                <a:lnTo>
                  <a:pt x="2342" y="886"/>
                </a:lnTo>
                <a:lnTo>
                  <a:pt x="2314" y="868"/>
                </a:lnTo>
                <a:lnTo>
                  <a:pt x="2288" y="846"/>
                </a:lnTo>
                <a:lnTo>
                  <a:pt x="2266" y="822"/>
                </a:lnTo>
                <a:lnTo>
                  <a:pt x="2246" y="796"/>
                </a:lnTo>
                <a:lnTo>
                  <a:pt x="2228" y="766"/>
                </a:lnTo>
                <a:lnTo>
                  <a:pt x="2212" y="734"/>
                </a:lnTo>
                <a:lnTo>
                  <a:pt x="2200" y="702"/>
                </a:lnTo>
                <a:lnTo>
                  <a:pt x="2192" y="666"/>
                </a:lnTo>
                <a:lnTo>
                  <a:pt x="2186" y="628"/>
                </a:lnTo>
                <a:lnTo>
                  <a:pt x="2184" y="590"/>
                </a:lnTo>
                <a:lnTo>
                  <a:pt x="2184" y="0"/>
                </a:lnTo>
                <a:lnTo>
                  <a:pt x="2218" y="0"/>
                </a:lnTo>
                <a:lnTo>
                  <a:pt x="2236" y="0"/>
                </a:lnTo>
                <a:lnTo>
                  <a:pt x="2250" y="4"/>
                </a:lnTo>
                <a:lnTo>
                  <a:pt x="2264" y="10"/>
                </a:lnTo>
                <a:lnTo>
                  <a:pt x="2274" y="18"/>
                </a:lnTo>
                <a:lnTo>
                  <a:pt x="2282" y="28"/>
                </a:lnTo>
                <a:lnTo>
                  <a:pt x="2288" y="40"/>
                </a:lnTo>
                <a:lnTo>
                  <a:pt x="2292" y="54"/>
                </a:lnTo>
                <a:lnTo>
                  <a:pt x="2294" y="70"/>
                </a:lnTo>
                <a:lnTo>
                  <a:pt x="2294" y="328"/>
                </a:lnTo>
                <a:close/>
                <a:moveTo>
                  <a:pt x="2578" y="844"/>
                </a:moveTo>
                <a:lnTo>
                  <a:pt x="2578" y="844"/>
                </a:lnTo>
                <a:lnTo>
                  <a:pt x="2766" y="844"/>
                </a:lnTo>
                <a:lnTo>
                  <a:pt x="2804" y="842"/>
                </a:lnTo>
                <a:lnTo>
                  <a:pt x="2838" y="838"/>
                </a:lnTo>
                <a:lnTo>
                  <a:pt x="2870" y="830"/>
                </a:lnTo>
                <a:lnTo>
                  <a:pt x="2900" y="820"/>
                </a:lnTo>
                <a:lnTo>
                  <a:pt x="2924" y="810"/>
                </a:lnTo>
                <a:lnTo>
                  <a:pt x="2948" y="796"/>
                </a:lnTo>
                <a:lnTo>
                  <a:pt x="2968" y="780"/>
                </a:lnTo>
                <a:lnTo>
                  <a:pt x="2986" y="762"/>
                </a:lnTo>
                <a:lnTo>
                  <a:pt x="3002" y="742"/>
                </a:lnTo>
                <a:lnTo>
                  <a:pt x="3014" y="722"/>
                </a:lnTo>
                <a:lnTo>
                  <a:pt x="3026" y="702"/>
                </a:lnTo>
                <a:lnTo>
                  <a:pt x="3034" y="680"/>
                </a:lnTo>
                <a:lnTo>
                  <a:pt x="3040" y="658"/>
                </a:lnTo>
                <a:lnTo>
                  <a:pt x="3046" y="634"/>
                </a:lnTo>
                <a:lnTo>
                  <a:pt x="3048" y="612"/>
                </a:lnTo>
                <a:lnTo>
                  <a:pt x="3048" y="590"/>
                </a:lnTo>
                <a:lnTo>
                  <a:pt x="3048" y="566"/>
                </a:lnTo>
                <a:lnTo>
                  <a:pt x="3046" y="544"/>
                </a:lnTo>
                <a:lnTo>
                  <a:pt x="3040" y="520"/>
                </a:lnTo>
                <a:lnTo>
                  <a:pt x="3034" y="498"/>
                </a:lnTo>
                <a:lnTo>
                  <a:pt x="3026" y="476"/>
                </a:lnTo>
                <a:lnTo>
                  <a:pt x="3014" y="456"/>
                </a:lnTo>
                <a:lnTo>
                  <a:pt x="3002" y="436"/>
                </a:lnTo>
                <a:lnTo>
                  <a:pt x="2986" y="416"/>
                </a:lnTo>
                <a:lnTo>
                  <a:pt x="2968" y="398"/>
                </a:lnTo>
                <a:lnTo>
                  <a:pt x="2948" y="382"/>
                </a:lnTo>
                <a:lnTo>
                  <a:pt x="2924" y="370"/>
                </a:lnTo>
                <a:lnTo>
                  <a:pt x="2900" y="358"/>
                </a:lnTo>
                <a:lnTo>
                  <a:pt x="2870" y="348"/>
                </a:lnTo>
                <a:lnTo>
                  <a:pt x="2838" y="340"/>
                </a:lnTo>
                <a:lnTo>
                  <a:pt x="2804" y="336"/>
                </a:lnTo>
                <a:lnTo>
                  <a:pt x="2766" y="334"/>
                </a:lnTo>
                <a:lnTo>
                  <a:pt x="2578" y="334"/>
                </a:lnTo>
                <a:lnTo>
                  <a:pt x="2538" y="336"/>
                </a:lnTo>
                <a:lnTo>
                  <a:pt x="2502" y="340"/>
                </a:lnTo>
                <a:lnTo>
                  <a:pt x="2470" y="348"/>
                </a:lnTo>
                <a:lnTo>
                  <a:pt x="2440" y="358"/>
                </a:lnTo>
                <a:lnTo>
                  <a:pt x="2414" y="370"/>
                </a:lnTo>
                <a:lnTo>
                  <a:pt x="2390" y="384"/>
                </a:lnTo>
                <a:lnTo>
                  <a:pt x="2370" y="402"/>
                </a:lnTo>
                <a:lnTo>
                  <a:pt x="2352" y="418"/>
                </a:lnTo>
                <a:lnTo>
                  <a:pt x="2338" y="438"/>
                </a:lnTo>
                <a:lnTo>
                  <a:pt x="2326" y="458"/>
                </a:lnTo>
                <a:lnTo>
                  <a:pt x="2314" y="480"/>
                </a:lnTo>
                <a:lnTo>
                  <a:pt x="2306" y="500"/>
                </a:lnTo>
                <a:lnTo>
                  <a:pt x="2300" y="524"/>
                </a:lnTo>
                <a:lnTo>
                  <a:pt x="2296" y="546"/>
                </a:lnTo>
                <a:lnTo>
                  <a:pt x="2294" y="568"/>
                </a:lnTo>
                <a:lnTo>
                  <a:pt x="2294" y="590"/>
                </a:lnTo>
                <a:lnTo>
                  <a:pt x="2294" y="608"/>
                </a:lnTo>
                <a:lnTo>
                  <a:pt x="2296" y="630"/>
                </a:lnTo>
                <a:lnTo>
                  <a:pt x="2300" y="650"/>
                </a:lnTo>
                <a:lnTo>
                  <a:pt x="2306" y="672"/>
                </a:lnTo>
                <a:lnTo>
                  <a:pt x="2314" y="694"/>
                </a:lnTo>
                <a:lnTo>
                  <a:pt x="2324" y="714"/>
                </a:lnTo>
                <a:lnTo>
                  <a:pt x="2336" y="736"/>
                </a:lnTo>
                <a:lnTo>
                  <a:pt x="2350" y="754"/>
                </a:lnTo>
                <a:lnTo>
                  <a:pt x="2368" y="774"/>
                </a:lnTo>
                <a:lnTo>
                  <a:pt x="2388" y="790"/>
                </a:lnTo>
                <a:lnTo>
                  <a:pt x="2412" y="806"/>
                </a:lnTo>
                <a:lnTo>
                  <a:pt x="2438" y="818"/>
                </a:lnTo>
                <a:lnTo>
                  <a:pt x="2468" y="830"/>
                </a:lnTo>
                <a:lnTo>
                  <a:pt x="2500" y="838"/>
                </a:lnTo>
                <a:lnTo>
                  <a:pt x="2538" y="842"/>
                </a:lnTo>
                <a:lnTo>
                  <a:pt x="2578" y="84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36">
            <a:extLst>
              <a:ext uri="{FF2B5EF4-FFF2-40B4-BE49-F238E27FC236}">
                <a16:creationId xmlns:a16="http://schemas.microsoft.com/office/drawing/2014/main" id="{24D2DBA2-14CC-4DBE-A057-7DAAE588961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307716" y="6628414"/>
            <a:ext cx="142026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Company Confidential © 2023</a:t>
            </a:r>
          </a:p>
        </p:txBody>
      </p:sp>
      <p:sp>
        <p:nvSpPr>
          <p:cNvPr id="9" name="Rectangle 36">
            <a:extLst>
              <a:ext uri="{FF2B5EF4-FFF2-40B4-BE49-F238E27FC236}">
                <a16:creationId xmlns:a16="http://schemas.microsoft.com/office/drawing/2014/main" id="{8BE2C0C0-E661-47D3-8431-A84BAC75540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7051" y="6628414"/>
            <a:ext cx="333905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AbbVie document BCL2-AA-00037-FM, v13.0; Approval date: June 2023</a:t>
            </a:r>
          </a:p>
        </p:txBody>
      </p:sp>
    </p:spTree>
    <p:extLst>
      <p:ext uri="{BB962C8B-B14F-4D97-AF65-F5344CB8AC3E}">
        <p14:creationId xmlns:p14="http://schemas.microsoft.com/office/powerpoint/2010/main" val="1557330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EditPoints="1"/>
          </p:cNvSpPr>
          <p:nvPr userDrawn="1"/>
        </p:nvSpPr>
        <p:spPr bwMode="auto">
          <a:xfrm>
            <a:off x="3068909" y="2708476"/>
            <a:ext cx="6054184" cy="1053698"/>
          </a:xfrm>
          <a:custGeom>
            <a:avLst/>
            <a:gdLst>
              <a:gd name="T0" fmla="*/ 2147483647 w 5472"/>
              <a:gd name="T1" fmla="*/ 2147483647 h 952"/>
              <a:gd name="T2" fmla="*/ 2147483647 w 5472"/>
              <a:gd name="T3" fmla="*/ 2147483647 h 952"/>
              <a:gd name="T4" fmla="*/ 2147483647 w 5472"/>
              <a:gd name="T5" fmla="*/ 2147483647 h 952"/>
              <a:gd name="T6" fmla="*/ 2147483647 w 5472"/>
              <a:gd name="T7" fmla="*/ 2147483647 h 952"/>
              <a:gd name="T8" fmla="*/ 2147483647 w 5472"/>
              <a:gd name="T9" fmla="*/ 2147483647 h 952"/>
              <a:gd name="T10" fmla="*/ 2147483647 w 5472"/>
              <a:gd name="T11" fmla="*/ 2147483647 h 952"/>
              <a:gd name="T12" fmla="*/ 2147483647 w 5472"/>
              <a:gd name="T13" fmla="*/ 2147483647 h 952"/>
              <a:gd name="T14" fmla="*/ 2147483647 w 5472"/>
              <a:gd name="T15" fmla="*/ 2147483647 h 952"/>
              <a:gd name="T16" fmla="*/ 2147483647 w 5472"/>
              <a:gd name="T17" fmla="*/ 2147483647 h 952"/>
              <a:gd name="T18" fmla="*/ 2147483647 w 5472"/>
              <a:gd name="T19" fmla="*/ 2147483647 h 952"/>
              <a:gd name="T20" fmla="*/ 2147483647 w 5472"/>
              <a:gd name="T21" fmla="*/ 2147483647 h 952"/>
              <a:gd name="T22" fmla="*/ 2147483647 w 5472"/>
              <a:gd name="T23" fmla="*/ 2147483647 h 952"/>
              <a:gd name="T24" fmla="*/ 2147483647 w 5472"/>
              <a:gd name="T25" fmla="*/ 2147483647 h 952"/>
              <a:gd name="T26" fmla="*/ 2147483647 w 5472"/>
              <a:gd name="T27" fmla="*/ 2147483647 h 952"/>
              <a:gd name="T28" fmla="*/ 2147483647 w 5472"/>
              <a:gd name="T29" fmla="*/ 2147483647 h 952"/>
              <a:gd name="T30" fmla="*/ 2147483647 w 5472"/>
              <a:gd name="T31" fmla="*/ 2147483647 h 952"/>
              <a:gd name="T32" fmla="*/ 2147483647 w 5472"/>
              <a:gd name="T33" fmla="*/ 2147483647 h 952"/>
              <a:gd name="T34" fmla="*/ 2147483647 w 5472"/>
              <a:gd name="T35" fmla="*/ 2147483647 h 952"/>
              <a:gd name="T36" fmla="*/ 2147483647 w 5472"/>
              <a:gd name="T37" fmla="*/ 2147483647 h 952"/>
              <a:gd name="T38" fmla="*/ 2147483647 w 5472"/>
              <a:gd name="T39" fmla="*/ 2147483647 h 952"/>
              <a:gd name="T40" fmla="*/ 2147483647 w 5472"/>
              <a:gd name="T41" fmla="*/ 2147483647 h 952"/>
              <a:gd name="T42" fmla="*/ 2147483647 w 5472"/>
              <a:gd name="T43" fmla="*/ 2147483647 h 952"/>
              <a:gd name="T44" fmla="*/ 2147483647 w 5472"/>
              <a:gd name="T45" fmla="*/ 2147483647 h 952"/>
              <a:gd name="T46" fmla="*/ 2147483647 w 5472"/>
              <a:gd name="T47" fmla="*/ 2147483647 h 952"/>
              <a:gd name="T48" fmla="*/ 2147483647 w 5472"/>
              <a:gd name="T49" fmla="*/ 2147483647 h 952"/>
              <a:gd name="T50" fmla="*/ 2147483647 w 5472"/>
              <a:gd name="T51" fmla="*/ 2147483647 h 952"/>
              <a:gd name="T52" fmla="*/ 2147483647 w 5472"/>
              <a:gd name="T53" fmla="*/ 2147483647 h 952"/>
              <a:gd name="T54" fmla="*/ 2147483647 w 5472"/>
              <a:gd name="T55" fmla="*/ 2147483647 h 952"/>
              <a:gd name="T56" fmla="*/ 2147483647 w 5472"/>
              <a:gd name="T57" fmla="*/ 2147483647 h 952"/>
              <a:gd name="T58" fmla="*/ 2147483647 w 5472"/>
              <a:gd name="T59" fmla="*/ 2147483647 h 952"/>
              <a:gd name="T60" fmla="*/ 2147483647 w 5472"/>
              <a:gd name="T61" fmla="*/ 2147483647 h 952"/>
              <a:gd name="T62" fmla="*/ 2147483647 w 5472"/>
              <a:gd name="T63" fmla="*/ 2147483647 h 952"/>
              <a:gd name="T64" fmla="*/ 2147483647 w 5472"/>
              <a:gd name="T65" fmla="*/ 2147483647 h 952"/>
              <a:gd name="T66" fmla="*/ 2147483647 w 5472"/>
              <a:gd name="T67" fmla="*/ 2147483647 h 952"/>
              <a:gd name="T68" fmla="*/ 2147483647 w 5472"/>
              <a:gd name="T69" fmla="*/ 2147483647 h 952"/>
              <a:gd name="T70" fmla="*/ 2147483647 w 5472"/>
              <a:gd name="T71" fmla="*/ 2147483647 h 952"/>
              <a:gd name="T72" fmla="*/ 2147483647 w 5472"/>
              <a:gd name="T73" fmla="*/ 2147483647 h 952"/>
              <a:gd name="T74" fmla="*/ 2147483647 w 5472"/>
              <a:gd name="T75" fmla="*/ 2147483647 h 952"/>
              <a:gd name="T76" fmla="*/ 2147483647 w 5472"/>
              <a:gd name="T77" fmla="*/ 2147483647 h 952"/>
              <a:gd name="T78" fmla="*/ 2147483647 w 5472"/>
              <a:gd name="T79" fmla="*/ 2147483647 h 952"/>
              <a:gd name="T80" fmla="*/ 2147483647 w 5472"/>
              <a:gd name="T81" fmla="*/ 2147483647 h 952"/>
              <a:gd name="T82" fmla="*/ 2147483647 w 5472"/>
              <a:gd name="T83" fmla="*/ 0 h 952"/>
              <a:gd name="T84" fmla="*/ 2147483647 w 5472"/>
              <a:gd name="T85" fmla="*/ 2147483647 h 952"/>
              <a:gd name="T86" fmla="*/ 2147483647 w 5472"/>
              <a:gd name="T87" fmla="*/ 2147483647 h 952"/>
              <a:gd name="T88" fmla="*/ 2147483647 w 5472"/>
              <a:gd name="T89" fmla="*/ 2147483647 h 952"/>
              <a:gd name="T90" fmla="*/ 2147483647 w 5472"/>
              <a:gd name="T91" fmla="*/ 2147483647 h 952"/>
              <a:gd name="T92" fmla="*/ 2147483647 w 5472"/>
              <a:gd name="T93" fmla="*/ 2147483647 h 952"/>
              <a:gd name="T94" fmla="*/ 2147483647 w 5472"/>
              <a:gd name="T95" fmla="*/ 2147483647 h 952"/>
              <a:gd name="T96" fmla="*/ 2147483647 w 5472"/>
              <a:gd name="T97" fmla="*/ 2147483647 h 952"/>
              <a:gd name="T98" fmla="*/ 2147483647 w 5472"/>
              <a:gd name="T99" fmla="*/ 2147483647 h 952"/>
              <a:gd name="T100" fmla="*/ 2147483647 w 5472"/>
              <a:gd name="T101" fmla="*/ 2147483647 h 952"/>
              <a:gd name="T102" fmla="*/ 2147483647 w 5472"/>
              <a:gd name="T103" fmla="*/ 2147483647 h 952"/>
              <a:gd name="T104" fmla="*/ 2147483647 w 5472"/>
              <a:gd name="T105" fmla="*/ 2147483647 h 952"/>
              <a:gd name="T106" fmla="*/ 2147483647 w 5472"/>
              <a:gd name="T107" fmla="*/ 2147483647 h 952"/>
              <a:gd name="T108" fmla="*/ 2147483647 w 5472"/>
              <a:gd name="T109" fmla="*/ 0 h 952"/>
              <a:gd name="T110" fmla="*/ 2147483647 w 5472"/>
              <a:gd name="T111" fmla="*/ 2147483647 h 952"/>
              <a:gd name="T112" fmla="*/ 2147483647 w 5472"/>
              <a:gd name="T113" fmla="*/ 2147483647 h 952"/>
              <a:gd name="T114" fmla="*/ 2147483647 w 5472"/>
              <a:gd name="T115" fmla="*/ 2147483647 h 952"/>
              <a:gd name="T116" fmla="*/ 2147483647 w 5472"/>
              <a:gd name="T117" fmla="*/ 2147483647 h 952"/>
              <a:gd name="T118" fmla="*/ 2147483647 w 5472"/>
              <a:gd name="T119" fmla="*/ 2147483647 h 952"/>
              <a:gd name="T120" fmla="*/ 2147483647 w 5472"/>
              <a:gd name="T121" fmla="*/ 2147483647 h 952"/>
              <a:gd name="T122" fmla="*/ 2147483647 w 5472"/>
              <a:gd name="T123" fmla="*/ 2147483647 h 95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472" h="952">
                <a:moveTo>
                  <a:pt x="5454" y="922"/>
                </a:moveTo>
                <a:lnTo>
                  <a:pt x="5454" y="922"/>
                </a:lnTo>
                <a:lnTo>
                  <a:pt x="5452" y="902"/>
                </a:lnTo>
                <a:lnTo>
                  <a:pt x="5448" y="886"/>
                </a:lnTo>
                <a:lnTo>
                  <a:pt x="5440" y="872"/>
                </a:lnTo>
                <a:lnTo>
                  <a:pt x="5430" y="862"/>
                </a:lnTo>
                <a:lnTo>
                  <a:pt x="5418" y="854"/>
                </a:lnTo>
                <a:lnTo>
                  <a:pt x="5402" y="848"/>
                </a:lnTo>
                <a:lnTo>
                  <a:pt x="5384" y="844"/>
                </a:lnTo>
                <a:lnTo>
                  <a:pt x="5364" y="844"/>
                </a:lnTo>
                <a:lnTo>
                  <a:pt x="4946" y="844"/>
                </a:lnTo>
                <a:lnTo>
                  <a:pt x="4910" y="842"/>
                </a:lnTo>
                <a:lnTo>
                  <a:pt x="4878" y="838"/>
                </a:lnTo>
                <a:lnTo>
                  <a:pt x="4848" y="832"/>
                </a:lnTo>
                <a:lnTo>
                  <a:pt x="4820" y="824"/>
                </a:lnTo>
                <a:lnTo>
                  <a:pt x="4796" y="814"/>
                </a:lnTo>
                <a:lnTo>
                  <a:pt x="4774" y="800"/>
                </a:lnTo>
                <a:lnTo>
                  <a:pt x="4754" y="788"/>
                </a:lnTo>
                <a:lnTo>
                  <a:pt x="4738" y="772"/>
                </a:lnTo>
                <a:lnTo>
                  <a:pt x="4722" y="756"/>
                </a:lnTo>
                <a:lnTo>
                  <a:pt x="4710" y="740"/>
                </a:lnTo>
                <a:lnTo>
                  <a:pt x="4698" y="724"/>
                </a:lnTo>
                <a:lnTo>
                  <a:pt x="4690" y="706"/>
                </a:lnTo>
                <a:lnTo>
                  <a:pt x="4682" y="688"/>
                </a:lnTo>
                <a:lnTo>
                  <a:pt x="4676" y="672"/>
                </a:lnTo>
                <a:lnTo>
                  <a:pt x="4674" y="654"/>
                </a:lnTo>
                <a:lnTo>
                  <a:pt x="4670" y="638"/>
                </a:lnTo>
                <a:lnTo>
                  <a:pt x="5252" y="638"/>
                </a:lnTo>
                <a:lnTo>
                  <a:pt x="5282" y="636"/>
                </a:lnTo>
                <a:lnTo>
                  <a:pt x="5310" y="632"/>
                </a:lnTo>
                <a:lnTo>
                  <a:pt x="5336" y="626"/>
                </a:lnTo>
                <a:lnTo>
                  <a:pt x="5358" y="618"/>
                </a:lnTo>
                <a:lnTo>
                  <a:pt x="5378" y="608"/>
                </a:lnTo>
                <a:lnTo>
                  <a:pt x="5396" y="596"/>
                </a:lnTo>
                <a:lnTo>
                  <a:pt x="5412" y="582"/>
                </a:lnTo>
                <a:lnTo>
                  <a:pt x="5426" y="568"/>
                </a:lnTo>
                <a:lnTo>
                  <a:pt x="5438" y="552"/>
                </a:lnTo>
                <a:lnTo>
                  <a:pt x="5448" y="536"/>
                </a:lnTo>
                <a:lnTo>
                  <a:pt x="5456" y="518"/>
                </a:lnTo>
                <a:lnTo>
                  <a:pt x="5462" y="502"/>
                </a:lnTo>
                <a:lnTo>
                  <a:pt x="5466" y="486"/>
                </a:lnTo>
                <a:lnTo>
                  <a:pt x="5470" y="468"/>
                </a:lnTo>
                <a:lnTo>
                  <a:pt x="5472" y="452"/>
                </a:lnTo>
                <a:lnTo>
                  <a:pt x="5472" y="438"/>
                </a:lnTo>
                <a:lnTo>
                  <a:pt x="5472" y="422"/>
                </a:lnTo>
                <a:lnTo>
                  <a:pt x="5470" y="404"/>
                </a:lnTo>
                <a:lnTo>
                  <a:pt x="5466" y="388"/>
                </a:lnTo>
                <a:lnTo>
                  <a:pt x="5460" y="370"/>
                </a:lnTo>
                <a:lnTo>
                  <a:pt x="5454" y="354"/>
                </a:lnTo>
                <a:lnTo>
                  <a:pt x="5446" y="336"/>
                </a:lnTo>
                <a:lnTo>
                  <a:pt x="5436" y="320"/>
                </a:lnTo>
                <a:lnTo>
                  <a:pt x="5424" y="306"/>
                </a:lnTo>
                <a:lnTo>
                  <a:pt x="5410" y="292"/>
                </a:lnTo>
                <a:lnTo>
                  <a:pt x="5394" y="278"/>
                </a:lnTo>
                <a:lnTo>
                  <a:pt x="5376" y="266"/>
                </a:lnTo>
                <a:lnTo>
                  <a:pt x="5356" y="256"/>
                </a:lnTo>
                <a:lnTo>
                  <a:pt x="5334" y="248"/>
                </a:lnTo>
                <a:lnTo>
                  <a:pt x="5310" y="242"/>
                </a:lnTo>
                <a:lnTo>
                  <a:pt x="5282" y="238"/>
                </a:lnTo>
                <a:lnTo>
                  <a:pt x="5252" y="236"/>
                </a:lnTo>
                <a:lnTo>
                  <a:pt x="4938" y="236"/>
                </a:lnTo>
                <a:lnTo>
                  <a:pt x="4886" y="238"/>
                </a:lnTo>
                <a:lnTo>
                  <a:pt x="4840" y="246"/>
                </a:lnTo>
                <a:lnTo>
                  <a:pt x="4796" y="256"/>
                </a:lnTo>
                <a:lnTo>
                  <a:pt x="4758" y="270"/>
                </a:lnTo>
                <a:lnTo>
                  <a:pt x="4724" y="286"/>
                </a:lnTo>
                <a:lnTo>
                  <a:pt x="4692" y="306"/>
                </a:lnTo>
                <a:lnTo>
                  <a:pt x="4664" y="328"/>
                </a:lnTo>
                <a:lnTo>
                  <a:pt x="4640" y="354"/>
                </a:lnTo>
                <a:lnTo>
                  <a:pt x="4620" y="380"/>
                </a:lnTo>
                <a:lnTo>
                  <a:pt x="4602" y="408"/>
                </a:lnTo>
                <a:lnTo>
                  <a:pt x="4588" y="438"/>
                </a:lnTo>
                <a:lnTo>
                  <a:pt x="4578" y="468"/>
                </a:lnTo>
                <a:lnTo>
                  <a:pt x="4568" y="498"/>
                </a:lnTo>
                <a:lnTo>
                  <a:pt x="4562" y="528"/>
                </a:lnTo>
                <a:lnTo>
                  <a:pt x="4560" y="560"/>
                </a:lnTo>
                <a:lnTo>
                  <a:pt x="4558" y="590"/>
                </a:lnTo>
                <a:lnTo>
                  <a:pt x="4560" y="622"/>
                </a:lnTo>
                <a:lnTo>
                  <a:pt x="4564" y="654"/>
                </a:lnTo>
                <a:lnTo>
                  <a:pt x="4570" y="686"/>
                </a:lnTo>
                <a:lnTo>
                  <a:pt x="4578" y="718"/>
                </a:lnTo>
                <a:lnTo>
                  <a:pt x="4592" y="748"/>
                </a:lnTo>
                <a:lnTo>
                  <a:pt x="4606" y="778"/>
                </a:lnTo>
                <a:lnTo>
                  <a:pt x="4624" y="804"/>
                </a:lnTo>
                <a:lnTo>
                  <a:pt x="4646" y="830"/>
                </a:lnTo>
                <a:lnTo>
                  <a:pt x="4670" y="854"/>
                </a:lnTo>
                <a:lnTo>
                  <a:pt x="4698" y="876"/>
                </a:lnTo>
                <a:lnTo>
                  <a:pt x="4728" y="896"/>
                </a:lnTo>
                <a:lnTo>
                  <a:pt x="4764" y="912"/>
                </a:lnTo>
                <a:lnTo>
                  <a:pt x="4802" y="924"/>
                </a:lnTo>
                <a:lnTo>
                  <a:pt x="4842" y="934"/>
                </a:lnTo>
                <a:lnTo>
                  <a:pt x="4888" y="940"/>
                </a:lnTo>
                <a:lnTo>
                  <a:pt x="4938" y="942"/>
                </a:lnTo>
                <a:lnTo>
                  <a:pt x="5454" y="942"/>
                </a:lnTo>
                <a:lnTo>
                  <a:pt x="5454" y="922"/>
                </a:lnTo>
                <a:close/>
                <a:moveTo>
                  <a:pt x="4946" y="334"/>
                </a:moveTo>
                <a:lnTo>
                  <a:pt x="4946" y="334"/>
                </a:lnTo>
                <a:lnTo>
                  <a:pt x="5238" y="334"/>
                </a:lnTo>
                <a:lnTo>
                  <a:pt x="5256" y="336"/>
                </a:lnTo>
                <a:lnTo>
                  <a:pt x="5272" y="338"/>
                </a:lnTo>
                <a:lnTo>
                  <a:pt x="5286" y="340"/>
                </a:lnTo>
                <a:lnTo>
                  <a:pt x="5300" y="344"/>
                </a:lnTo>
                <a:lnTo>
                  <a:pt x="5312" y="350"/>
                </a:lnTo>
                <a:lnTo>
                  <a:pt x="5322" y="356"/>
                </a:lnTo>
                <a:lnTo>
                  <a:pt x="5330" y="364"/>
                </a:lnTo>
                <a:lnTo>
                  <a:pt x="5338" y="370"/>
                </a:lnTo>
                <a:lnTo>
                  <a:pt x="5350" y="388"/>
                </a:lnTo>
                <a:lnTo>
                  <a:pt x="5358" y="404"/>
                </a:lnTo>
                <a:lnTo>
                  <a:pt x="5362" y="422"/>
                </a:lnTo>
                <a:lnTo>
                  <a:pt x="5362" y="438"/>
                </a:lnTo>
                <a:lnTo>
                  <a:pt x="5362" y="452"/>
                </a:lnTo>
                <a:lnTo>
                  <a:pt x="5358" y="468"/>
                </a:lnTo>
                <a:lnTo>
                  <a:pt x="5350" y="486"/>
                </a:lnTo>
                <a:lnTo>
                  <a:pt x="5338" y="502"/>
                </a:lnTo>
                <a:lnTo>
                  <a:pt x="5332" y="510"/>
                </a:lnTo>
                <a:lnTo>
                  <a:pt x="5322" y="518"/>
                </a:lnTo>
                <a:lnTo>
                  <a:pt x="5312" y="524"/>
                </a:lnTo>
                <a:lnTo>
                  <a:pt x="5300" y="530"/>
                </a:lnTo>
                <a:lnTo>
                  <a:pt x="5288" y="534"/>
                </a:lnTo>
                <a:lnTo>
                  <a:pt x="5272" y="538"/>
                </a:lnTo>
                <a:lnTo>
                  <a:pt x="5256" y="540"/>
                </a:lnTo>
                <a:lnTo>
                  <a:pt x="5238" y="540"/>
                </a:lnTo>
                <a:lnTo>
                  <a:pt x="4670" y="540"/>
                </a:lnTo>
                <a:lnTo>
                  <a:pt x="4676" y="512"/>
                </a:lnTo>
                <a:lnTo>
                  <a:pt x="4680" y="496"/>
                </a:lnTo>
                <a:lnTo>
                  <a:pt x="4688" y="478"/>
                </a:lnTo>
                <a:lnTo>
                  <a:pt x="4696" y="462"/>
                </a:lnTo>
                <a:lnTo>
                  <a:pt x="4706" y="444"/>
                </a:lnTo>
                <a:lnTo>
                  <a:pt x="4718" y="428"/>
                </a:lnTo>
                <a:lnTo>
                  <a:pt x="4732" y="412"/>
                </a:lnTo>
                <a:lnTo>
                  <a:pt x="4750" y="396"/>
                </a:lnTo>
                <a:lnTo>
                  <a:pt x="4768" y="382"/>
                </a:lnTo>
                <a:lnTo>
                  <a:pt x="4790" y="368"/>
                </a:lnTo>
                <a:lnTo>
                  <a:pt x="4816" y="356"/>
                </a:lnTo>
                <a:lnTo>
                  <a:pt x="4844" y="348"/>
                </a:lnTo>
                <a:lnTo>
                  <a:pt x="4874" y="340"/>
                </a:lnTo>
                <a:lnTo>
                  <a:pt x="4908" y="336"/>
                </a:lnTo>
                <a:lnTo>
                  <a:pt x="4946" y="334"/>
                </a:lnTo>
                <a:close/>
                <a:moveTo>
                  <a:pt x="3760" y="898"/>
                </a:moveTo>
                <a:lnTo>
                  <a:pt x="3760" y="898"/>
                </a:lnTo>
                <a:lnTo>
                  <a:pt x="3740" y="924"/>
                </a:lnTo>
                <a:lnTo>
                  <a:pt x="3730" y="932"/>
                </a:lnTo>
                <a:lnTo>
                  <a:pt x="3720" y="940"/>
                </a:lnTo>
                <a:lnTo>
                  <a:pt x="3712" y="946"/>
                </a:lnTo>
                <a:lnTo>
                  <a:pt x="3702" y="950"/>
                </a:lnTo>
                <a:lnTo>
                  <a:pt x="3694" y="952"/>
                </a:lnTo>
                <a:lnTo>
                  <a:pt x="3684" y="952"/>
                </a:lnTo>
                <a:lnTo>
                  <a:pt x="3670" y="952"/>
                </a:lnTo>
                <a:lnTo>
                  <a:pt x="3660" y="948"/>
                </a:lnTo>
                <a:lnTo>
                  <a:pt x="3650" y="944"/>
                </a:lnTo>
                <a:lnTo>
                  <a:pt x="3642" y="938"/>
                </a:lnTo>
                <a:lnTo>
                  <a:pt x="3634" y="930"/>
                </a:lnTo>
                <a:lnTo>
                  <a:pt x="3624" y="920"/>
                </a:lnTo>
                <a:lnTo>
                  <a:pt x="3606" y="898"/>
                </a:lnTo>
                <a:lnTo>
                  <a:pt x="3124" y="236"/>
                </a:lnTo>
                <a:lnTo>
                  <a:pt x="3188" y="236"/>
                </a:lnTo>
                <a:lnTo>
                  <a:pt x="3212" y="238"/>
                </a:lnTo>
                <a:lnTo>
                  <a:pt x="3232" y="240"/>
                </a:lnTo>
                <a:lnTo>
                  <a:pt x="3250" y="246"/>
                </a:lnTo>
                <a:lnTo>
                  <a:pt x="3264" y="254"/>
                </a:lnTo>
                <a:lnTo>
                  <a:pt x="3276" y="264"/>
                </a:lnTo>
                <a:lnTo>
                  <a:pt x="3286" y="274"/>
                </a:lnTo>
                <a:lnTo>
                  <a:pt x="3308" y="302"/>
                </a:lnTo>
                <a:lnTo>
                  <a:pt x="3686" y="836"/>
                </a:lnTo>
                <a:lnTo>
                  <a:pt x="4066" y="300"/>
                </a:lnTo>
                <a:lnTo>
                  <a:pt x="4086" y="274"/>
                </a:lnTo>
                <a:lnTo>
                  <a:pt x="4098" y="262"/>
                </a:lnTo>
                <a:lnTo>
                  <a:pt x="4110" y="254"/>
                </a:lnTo>
                <a:lnTo>
                  <a:pt x="4124" y="246"/>
                </a:lnTo>
                <a:lnTo>
                  <a:pt x="4140" y="240"/>
                </a:lnTo>
                <a:lnTo>
                  <a:pt x="4160" y="238"/>
                </a:lnTo>
                <a:lnTo>
                  <a:pt x="4184" y="236"/>
                </a:lnTo>
                <a:lnTo>
                  <a:pt x="4242" y="236"/>
                </a:lnTo>
                <a:lnTo>
                  <a:pt x="3760" y="898"/>
                </a:lnTo>
                <a:close/>
                <a:moveTo>
                  <a:pt x="1002" y="942"/>
                </a:moveTo>
                <a:lnTo>
                  <a:pt x="1002" y="942"/>
                </a:lnTo>
                <a:lnTo>
                  <a:pt x="986" y="940"/>
                </a:lnTo>
                <a:lnTo>
                  <a:pt x="972" y="938"/>
                </a:lnTo>
                <a:lnTo>
                  <a:pt x="960" y="932"/>
                </a:lnTo>
                <a:lnTo>
                  <a:pt x="948" y="926"/>
                </a:lnTo>
                <a:lnTo>
                  <a:pt x="938" y="916"/>
                </a:lnTo>
                <a:lnTo>
                  <a:pt x="932" y="904"/>
                </a:lnTo>
                <a:lnTo>
                  <a:pt x="926" y="890"/>
                </a:lnTo>
                <a:lnTo>
                  <a:pt x="922" y="874"/>
                </a:lnTo>
                <a:lnTo>
                  <a:pt x="906" y="796"/>
                </a:lnTo>
                <a:lnTo>
                  <a:pt x="894" y="816"/>
                </a:lnTo>
                <a:lnTo>
                  <a:pt x="876" y="838"/>
                </a:lnTo>
                <a:lnTo>
                  <a:pt x="850" y="862"/>
                </a:lnTo>
                <a:lnTo>
                  <a:pt x="836" y="874"/>
                </a:lnTo>
                <a:lnTo>
                  <a:pt x="818" y="886"/>
                </a:lnTo>
                <a:lnTo>
                  <a:pt x="798" y="898"/>
                </a:lnTo>
                <a:lnTo>
                  <a:pt x="778" y="908"/>
                </a:lnTo>
                <a:lnTo>
                  <a:pt x="754" y="918"/>
                </a:lnTo>
                <a:lnTo>
                  <a:pt x="728" y="926"/>
                </a:lnTo>
                <a:lnTo>
                  <a:pt x="700" y="932"/>
                </a:lnTo>
                <a:lnTo>
                  <a:pt x="670" y="938"/>
                </a:lnTo>
                <a:lnTo>
                  <a:pt x="638" y="940"/>
                </a:lnTo>
                <a:lnTo>
                  <a:pt x="604" y="942"/>
                </a:lnTo>
                <a:lnTo>
                  <a:pt x="384" y="942"/>
                </a:lnTo>
                <a:lnTo>
                  <a:pt x="356" y="942"/>
                </a:lnTo>
                <a:lnTo>
                  <a:pt x="330" y="940"/>
                </a:lnTo>
                <a:lnTo>
                  <a:pt x="306" y="936"/>
                </a:lnTo>
                <a:lnTo>
                  <a:pt x="282" y="932"/>
                </a:lnTo>
                <a:lnTo>
                  <a:pt x="258" y="928"/>
                </a:lnTo>
                <a:lnTo>
                  <a:pt x="238" y="922"/>
                </a:lnTo>
                <a:lnTo>
                  <a:pt x="198" y="908"/>
                </a:lnTo>
                <a:lnTo>
                  <a:pt x="162" y="890"/>
                </a:lnTo>
                <a:lnTo>
                  <a:pt x="130" y="870"/>
                </a:lnTo>
                <a:lnTo>
                  <a:pt x="104" y="846"/>
                </a:lnTo>
                <a:lnTo>
                  <a:pt x="80" y="822"/>
                </a:lnTo>
                <a:lnTo>
                  <a:pt x="60" y="794"/>
                </a:lnTo>
                <a:lnTo>
                  <a:pt x="42" y="766"/>
                </a:lnTo>
                <a:lnTo>
                  <a:pt x="28" y="738"/>
                </a:lnTo>
                <a:lnTo>
                  <a:pt x="18" y="708"/>
                </a:lnTo>
                <a:lnTo>
                  <a:pt x="10" y="678"/>
                </a:lnTo>
                <a:lnTo>
                  <a:pt x="4" y="648"/>
                </a:lnTo>
                <a:lnTo>
                  <a:pt x="2" y="618"/>
                </a:lnTo>
                <a:lnTo>
                  <a:pt x="0" y="590"/>
                </a:lnTo>
                <a:lnTo>
                  <a:pt x="2" y="558"/>
                </a:lnTo>
                <a:lnTo>
                  <a:pt x="4" y="526"/>
                </a:lnTo>
                <a:lnTo>
                  <a:pt x="12" y="494"/>
                </a:lnTo>
                <a:lnTo>
                  <a:pt x="20" y="462"/>
                </a:lnTo>
                <a:lnTo>
                  <a:pt x="32" y="432"/>
                </a:lnTo>
                <a:lnTo>
                  <a:pt x="46" y="404"/>
                </a:lnTo>
                <a:lnTo>
                  <a:pt x="64" y="376"/>
                </a:lnTo>
                <a:lnTo>
                  <a:pt x="86" y="350"/>
                </a:lnTo>
                <a:lnTo>
                  <a:pt x="110" y="326"/>
                </a:lnTo>
                <a:lnTo>
                  <a:pt x="138" y="304"/>
                </a:lnTo>
                <a:lnTo>
                  <a:pt x="170" y="284"/>
                </a:lnTo>
                <a:lnTo>
                  <a:pt x="204" y="268"/>
                </a:lnTo>
                <a:lnTo>
                  <a:pt x="244" y="254"/>
                </a:lnTo>
                <a:lnTo>
                  <a:pt x="286" y="244"/>
                </a:lnTo>
                <a:lnTo>
                  <a:pt x="332" y="238"/>
                </a:lnTo>
                <a:lnTo>
                  <a:pt x="384" y="236"/>
                </a:lnTo>
                <a:lnTo>
                  <a:pt x="604" y="236"/>
                </a:lnTo>
                <a:lnTo>
                  <a:pt x="642" y="238"/>
                </a:lnTo>
                <a:lnTo>
                  <a:pt x="680" y="242"/>
                </a:lnTo>
                <a:lnTo>
                  <a:pt x="714" y="248"/>
                </a:lnTo>
                <a:lnTo>
                  <a:pt x="746" y="258"/>
                </a:lnTo>
                <a:lnTo>
                  <a:pt x="776" y="270"/>
                </a:lnTo>
                <a:lnTo>
                  <a:pt x="804" y="284"/>
                </a:lnTo>
                <a:lnTo>
                  <a:pt x="830" y="300"/>
                </a:lnTo>
                <a:lnTo>
                  <a:pt x="854" y="318"/>
                </a:lnTo>
                <a:lnTo>
                  <a:pt x="876" y="338"/>
                </a:lnTo>
                <a:lnTo>
                  <a:pt x="894" y="358"/>
                </a:lnTo>
                <a:lnTo>
                  <a:pt x="912" y="382"/>
                </a:lnTo>
                <a:lnTo>
                  <a:pt x="926" y="406"/>
                </a:lnTo>
                <a:lnTo>
                  <a:pt x="940" y="432"/>
                </a:lnTo>
                <a:lnTo>
                  <a:pt x="950" y="458"/>
                </a:lnTo>
                <a:lnTo>
                  <a:pt x="958" y="484"/>
                </a:lnTo>
                <a:lnTo>
                  <a:pt x="966" y="514"/>
                </a:lnTo>
                <a:lnTo>
                  <a:pt x="1046" y="942"/>
                </a:lnTo>
                <a:lnTo>
                  <a:pt x="1002" y="942"/>
                </a:lnTo>
                <a:close/>
                <a:moveTo>
                  <a:pt x="580" y="334"/>
                </a:moveTo>
                <a:lnTo>
                  <a:pt x="580" y="334"/>
                </a:lnTo>
                <a:lnTo>
                  <a:pt x="392" y="334"/>
                </a:lnTo>
                <a:lnTo>
                  <a:pt x="354" y="336"/>
                </a:lnTo>
                <a:lnTo>
                  <a:pt x="318" y="340"/>
                </a:lnTo>
                <a:lnTo>
                  <a:pt x="286" y="348"/>
                </a:lnTo>
                <a:lnTo>
                  <a:pt x="258" y="358"/>
                </a:lnTo>
                <a:lnTo>
                  <a:pt x="232" y="370"/>
                </a:lnTo>
                <a:lnTo>
                  <a:pt x="210" y="384"/>
                </a:lnTo>
                <a:lnTo>
                  <a:pt x="188" y="400"/>
                </a:lnTo>
                <a:lnTo>
                  <a:pt x="170" y="416"/>
                </a:lnTo>
                <a:lnTo>
                  <a:pt x="156" y="436"/>
                </a:lnTo>
                <a:lnTo>
                  <a:pt x="142" y="456"/>
                </a:lnTo>
                <a:lnTo>
                  <a:pt x="132" y="476"/>
                </a:lnTo>
                <a:lnTo>
                  <a:pt x="122" y="498"/>
                </a:lnTo>
                <a:lnTo>
                  <a:pt x="116" y="520"/>
                </a:lnTo>
                <a:lnTo>
                  <a:pt x="112" y="544"/>
                </a:lnTo>
                <a:lnTo>
                  <a:pt x="110" y="566"/>
                </a:lnTo>
                <a:lnTo>
                  <a:pt x="108" y="590"/>
                </a:lnTo>
                <a:lnTo>
                  <a:pt x="110" y="612"/>
                </a:lnTo>
                <a:lnTo>
                  <a:pt x="112" y="636"/>
                </a:lnTo>
                <a:lnTo>
                  <a:pt x="116" y="658"/>
                </a:lnTo>
                <a:lnTo>
                  <a:pt x="122" y="680"/>
                </a:lnTo>
                <a:lnTo>
                  <a:pt x="132" y="702"/>
                </a:lnTo>
                <a:lnTo>
                  <a:pt x="142" y="724"/>
                </a:lnTo>
                <a:lnTo>
                  <a:pt x="156" y="744"/>
                </a:lnTo>
                <a:lnTo>
                  <a:pt x="170" y="762"/>
                </a:lnTo>
                <a:lnTo>
                  <a:pt x="188" y="780"/>
                </a:lnTo>
                <a:lnTo>
                  <a:pt x="210" y="796"/>
                </a:lnTo>
                <a:lnTo>
                  <a:pt x="232" y="810"/>
                </a:lnTo>
                <a:lnTo>
                  <a:pt x="258" y="822"/>
                </a:lnTo>
                <a:lnTo>
                  <a:pt x="286" y="830"/>
                </a:lnTo>
                <a:lnTo>
                  <a:pt x="318" y="838"/>
                </a:lnTo>
                <a:lnTo>
                  <a:pt x="354" y="842"/>
                </a:lnTo>
                <a:lnTo>
                  <a:pt x="392" y="844"/>
                </a:lnTo>
                <a:lnTo>
                  <a:pt x="580" y="844"/>
                </a:lnTo>
                <a:lnTo>
                  <a:pt x="618" y="842"/>
                </a:lnTo>
                <a:lnTo>
                  <a:pt x="654" y="838"/>
                </a:lnTo>
                <a:lnTo>
                  <a:pt x="688" y="830"/>
                </a:lnTo>
                <a:lnTo>
                  <a:pt x="716" y="820"/>
                </a:lnTo>
                <a:lnTo>
                  <a:pt x="744" y="808"/>
                </a:lnTo>
                <a:lnTo>
                  <a:pt x="766" y="794"/>
                </a:lnTo>
                <a:lnTo>
                  <a:pt x="786" y="778"/>
                </a:lnTo>
                <a:lnTo>
                  <a:pt x="804" y="760"/>
                </a:lnTo>
                <a:lnTo>
                  <a:pt x="820" y="740"/>
                </a:lnTo>
                <a:lnTo>
                  <a:pt x="832" y="720"/>
                </a:lnTo>
                <a:lnTo>
                  <a:pt x="842" y="700"/>
                </a:lnTo>
                <a:lnTo>
                  <a:pt x="850" y="678"/>
                </a:lnTo>
                <a:lnTo>
                  <a:pt x="856" y="656"/>
                </a:lnTo>
                <a:lnTo>
                  <a:pt x="860" y="634"/>
                </a:lnTo>
                <a:lnTo>
                  <a:pt x="864" y="610"/>
                </a:lnTo>
                <a:lnTo>
                  <a:pt x="864" y="590"/>
                </a:lnTo>
                <a:lnTo>
                  <a:pt x="864" y="570"/>
                </a:lnTo>
                <a:lnTo>
                  <a:pt x="862" y="548"/>
                </a:lnTo>
                <a:lnTo>
                  <a:pt x="858" y="528"/>
                </a:lnTo>
                <a:lnTo>
                  <a:pt x="852" y="506"/>
                </a:lnTo>
                <a:lnTo>
                  <a:pt x="844" y="484"/>
                </a:lnTo>
                <a:lnTo>
                  <a:pt x="834" y="464"/>
                </a:lnTo>
                <a:lnTo>
                  <a:pt x="822" y="444"/>
                </a:lnTo>
                <a:lnTo>
                  <a:pt x="806" y="424"/>
                </a:lnTo>
                <a:lnTo>
                  <a:pt x="790" y="406"/>
                </a:lnTo>
                <a:lnTo>
                  <a:pt x="770" y="388"/>
                </a:lnTo>
                <a:lnTo>
                  <a:pt x="746" y="372"/>
                </a:lnTo>
                <a:lnTo>
                  <a:pt x="720" y="360"/>
                </a:lnTo>
                <a:lnTo>
                  <a:pt x="690" y="350"/>
                </a:lnTo>
                <a:lnTo>
                  <a:pt x="656" y="342"/>
                </a:lnTo>
                <a:lnTo>
                  <a:pt x="620" y="336"/>
                </a:lnTo>
                <a:lnTo>
                  <a:pt x="580" y="334"/>
                </a:lnTo>
                <a:close/>
                <a:moveTo>
                  <a:pt x="4384" y="156"/>
                </a:moveTo>
                <a:lnTo>
                  <a:pt x="4384" y="156"/>
                </a:lnTo>
                <a:lnTo>
                  <a:pt x="4394" y="154"/>
                </a:lnTo>
                <a:lnTo>
                  <a:pt x="4404" y="152"/>
                </a:lnTo>
                <a:lnTo>
                  <a:pt x="4414" y="148"/>
                </a:lnTo>
                <a:lnTo>
                  <a:pt x="4422" y="142"/>
                </a:lnTo>
                <a:lnTo>
                  <a:pt x="4430" y="134"/>
                </a:lnTo>
                <a:lnTo>
                  <a:pt x="4434" y="124"/>
                </a:lnTo>
                <a:lnTo>
                  <a:pt x="4438" y="112"/>
                </a:lnTo>
                <a:lnTo>
                  <a:pt x="4438" y="100"/>
                </a:lnTo>
                <a:lnTo>
                  <a:pt x="4438" y="76"/>
                </a:lnTo>
                <a:lnTo>
                  <a:pt x="4438" y="64"/>
                </a:lnTo>
                <a:lnTo>
                  <a:pt x="4434" y="52"/>
                </a:lnTo>
                <a:lnTo>
                  <a:pt x="4430" y="42"/>
                </a:lnTo>
                <a:lnTo>
                  <a:pt x="4422" y="34"/>
                </a:lnTo>
                <a:lnTo>
                  <a:pt x="4414" y="28"/>
                </a:lnTo>
                <a:lnTo>
                  <a:pt x="4404" y="24"/>
                </a:lnTo>
                <a:lnTo>
                  <a:pt x="4394" y="22"/>
                </a:lnTo>
                <a:lnTo>
                  <a:pt x="4384" y="20"/>
                </a:lnTo>
                <a:lnTo>
                  <a:pt x="4372" y="22"/>
                </a:lnTo>
                <a:lnTo>
                  <a:pt x="4362" y="24"/>
                </a:lnTo>
                <a:lnTo>
                  <a:pt x="4352" y="28"/>
                </a:lnTo>
                <a:lnTo>
                  <a:pt x="4344" y="34"/>
                </a:lnTo>
                <a:lnTo>
                  <a:pt x="4338" y="42"/>
                </a:lnTo>
                <a:lnTo>
                  <a:pt x="4332" y="52"/>
                </a:lnTo>
                <a:lnTo>
                  <a:pt x="4328" y="64"/>
                </a:lnTo>
                <a:lnTo>
                  <a:pt x="4328" y="76"/>
                </a:lnTo>
                <a:lnTo>
                  <a:pt x="4328" y="100"/>
                </a:lnTo>
                <a:lnTo>
                  <a:pt x="4328" y="112"/>
                </a:lnTo>
                <a:lnTo>
                  <a:pt x="4332" y="124"/>
                </a:lnTo>
                <a:lnTo>
                  <a:pt x="4336" y="134"/>
                </a:lnTo>
                <a:lnTo>
                  <a:pt x="4344" y="142"/>
                </a:lnTo>
                <a:lnTo>
                  <a:pt x="4352" y="148"/>
                </a:lnTo>
                <a:lnTo>
                  <a:pt x="4362" y="152"/>
                </a:lnTo>
                <a:lnTo>
                  <a:pt x="4372" y="154"/>
                </a:lnTo>
                <a:lnTo>
                  <a:pt x="4384" y="156"/>
                </a:lnTo>
                <a:close/>
                <a:moveTo>
                  <a:pt x="4328" y="236"/>
                </a:moveTo>
                <a:lnTo>
                  <a:pt x="4328" y="236"/>
                </a:lnTo>
                <a:lnTo>
                  <a:pt x="4354" y="236"/>
                </a:lnTo>
                <a:lnTo>
                  <a:pt x="4372" y="238"/>
                </a:lnTo>
                <a:lnTo>
                  <a:pt x="4388" y="242"/>
                </a:lnTo>
                <a:lnTo>
                  <a:pt x="4402" y="248"/>
                </a:lnTo>
                <a:lnTo>
                  <a:pt x="4414" y="256"/>
                </a:lnTo>
                <a:lnTo>
                  <a:pt x="4424" y="268"/>
                </a:lnTo>
                <a:lnTo>
                  <a:pt x="4432" y="284"/>
                </a:lnTo>
                <a:lnTo>
                  <a:pt x="4436" y="304"/>
                </a:lnTo>
                <a:lnTo>
                  <a:pt x="4438" y="328"/>
                </a:lnTo>
                <a:lnTo>
                  <a:pt x="4438" y="942"/>
                </a:lnTo>
                <a:lnTo>
                  <a:pt x="4410" y="942"/>
                </a:lnTo>
                <a:lnTo>
                  <a:pt x="4390" y="940"/>
                </a:lnTo>
                <a:lnTo>
                  <a:pt x="4374" y="936"/>
                </a:lnTo>
                <a:lnTo>
                  <a:pt x="4360" y="930"/>
                </a:lnTo>
                <a:lnTo>
                  <a:pt x="4348" y="920"/>
                </a:lnTo>
                <a:lnTo>
                  <a:pt x="4340" y="908"/>
                </a:lnTo>
                <a:lnTo>
                  <a:pt x="4334" y="892"/>
                </a:lnTo>
                <a:lnTo>
                  <a:pt x="4330" y="874"/>
                </a:lnTo>
                <a:lnTo>
                  <a:pt x="4328" y="852"/>
                </a:lnTo>
                <a:lnTo>
                  <a:pt x="4328" y="236"/>
                </a:lnTo>
                <a:close/>
                <a:moveTo>
                  <a:pt x="1210" y="328"/>
                </a:moveTo>
                <a:lnTo>
                  <a:pt x="1210" y="328"/>
                </a:lnTo>
                <a:lnTo>
                  <a:pt x="1230" y="312"/>
                </a:lnTo>
                <a:lnTo>
                  <a:pt x="1252" y="296"/>
                </a:lnTo>
                <a:lnTo>
                  <a:pt x="1280" y="280"/>
                </a:lnTo>
                <a:lnTo>
                  <a:pt x="1310" y="266"/>
                </a:lnTo>
                <a:lnTo>
                  <a:pt x="1344" y="254"/>
                </a:lnTo>
                <a:lnTo>
                  <a:pt x="1382" y="244"/>
                </a:lnTo>
                <a:lnTo>
                  <a:pt x="1424" y="238"/>
                </a:lnTo>
                <a:lnTo>
                  <a:pt x="1472" y="236"/>
                </a:lnTo>
                <a:lnTo>
                  <a:pt x="1692" y="236"/>
                </a:lnTo>
                <a:lnTo>
                  <a:pt x="1718" y="238"/>
                </a:lnTo>
                <a:lnTo>
                  <a:pt x="1744" y="238"/>
                </a:lnTo>
                <a:lnTo>
                  <a:pt x="1770" y="242"/>
                </a:lnTo>
                <a:lnTo>
                  <a:pt x="1794" y="246"/>
                </a:lnTo>
                <a:lnTo>
                  <a:pt x="1816" y="250"/>
                </a:lnTo>
                <a:lnTo>
                  <a:pt x="1838" y="256"/>
                </a:lnTo>
                <a:lnTo>
                  <a:pt x="1878" y="270"/>
                </a:lnTo>
                <a:lnTo>
                  <a:pt x="1912" y="288"/>
                </a:lnTo>
                <a:lnTo>
                  <a:pt x="1944" y="308"/>
                </a:lnTo>
                <a:lnTo>
                  <a:pt x="1972" y="332"/>
                </a:lnTo>
                <a:lnTo>
                  <a:pt x="1996" y="356"/>
                </a:lnTo>
                <a:lnTo>
                  <a:pt x="2016" y="384"/>
                </a:lnTo>
                <a:lnTo>
                  <a:pt x="2032" y="412"/>
                </a:lnTo>
                <a:lnTo>
                  <a:pt x="2046" y="440"/>
                </a:lnTo>
                <a:lnTo>
                  <a:pt x="2058" y="470"/>
                </a:lnTo>
                <a:lnTo>
                  <a:pt x="2066" y="500"/>
                </a:lnTo>
                <a:lnTo>
                  <a:pt x="2070" y="530"/>
                </a:lnTo>
                <a:lnTo>
                  <a:pt x="2074" y="560"/>
                </a:lnTo>
                <a:lnTo>
                  <a:pt x="2074" y="590"/>
                </a:lnTo>
                <a:lnTo>
                  <a:pt x="2074" y="620"/>
                </a:lnTo>
                <a:lnTo>
                  <a:pt x="2070" y="652"/>
                </a:lnTo>
                <a:lnTo>
                  <a:pt x="2064" y="684"/>
                </a:lnTo>
                <a:lnTo>
                  <a:pt x="2054" y="716"/>
                </a:lnTo>
                <a:lnTo>
                  <a:pt x="2042" y="746"/>
                </a:lnTo>
                <a:lnTo>
                  <a:pt x="2028" y="774"/>
                </a:lnTo>
                <a:lnTo>
                  <a:pt x="2010" y="802"/>
                </a:lnTo>
                <a:lnTo>
                  <a:pt x="1988" y="828"/>
                </a:lnTo>
                <a:lnTo>
                  <a:pt x="1964" y="852"/>
                </a:lnTo>
                <a:lnTo>
                  <a:pt x="1936" y="874"/>
                </a:lnTo>
                <a:lnTo>
                  <a:pt x="1906" y="894"/>
                </a:lnTo>
                <a:lnTo>
                  <a:pt x="1870" y="910"/>
                </a:lnTo>
                <a:lnTo>
                  <a:pt x="1832" y="924"/>
                </a:lnTo>
                <a:lnTo>
                  <a:pt x="1788" y="934"/>
                </a:lnTo>
                <a:lnTo>
                  <a:pt x="1742" y="940"/>
                </a:lnTo>
                <a:lnTo>
                  <a:pt x="1692" y="942"/>
                </a:lnTo>
                <a:lnTo>
                  <a:pt x="1472" y="942"/>
                </a:lnTo>
                <a:lnTo>
                  <a:pt x="1432" y="940"/>
                </a:lnTo>
                <a:lnTo>
                  <a:pt x="1394" y="936"/>
                </a:lnTo>
                <a:lnTo>
                  <a:pt x="1358" y="928"/>
                </a:lnTo>
                <a:lnTo>
                  <a:pt x="1324" y="916"/>
                </a:lnTo>
                <a:lnTo>
                  <a:pt x="1290" y="904"/>
                </a:lnTo>
                <a:lnTo>
                  <a:pt x="1260" y="886"/>
                </a:lnTo>
                <a:lnTo>
                  <a:pt x="1232" y="868"/>
                </a:lnTo>
                <a:lnTo>
                  <a:pt x="1206" y="846"/>
                </a:lnTo>
                <a:lnTo>
                  <a:pt x="1184" y="822"/>
                </a:lnTo>
                <a:lnTo>
                  <a:pt x="1162" y="796"/>
                </a:lnTo>
                <a:lnTo>
                  <a:pt x="1144" y="766"/>
                </a:lnTo>
                <a:lnTo>
                  <a:pt x="1130" y="734"/>
                </a:lnTo>
                <a:lnTo>
                  <a:pt x="1118" y="702"/>
                </a:lnTo>
                <a:lnTo>
                  <a:pt x="1110" y="666"/>
                </a:lnTo>
                <a:lnTo>
                  <a:pt x="1104" y="628"/>
                </a:lnTo>
                <a:lnTo>
                  <a:pt x="1102" y="590"/>
                </a:lnTo>
                <a:lnTo>
                  <a:pt x="1102" y="0"/>
                </a:lnTo>
                <a:lnTo>
                  <a:pt x="1136" y="0"/>
                </a:lnTo>
                <a:lnTo>
                  <a:pt x="1154" y="0"/>
                </a:lnTo>
                <a:lnTo>
                  <a:pt x="1168" y="4"/>
                </a:lnTo>
                <a:lnTo>
                  <a:pt x="1180" y="10"/>
                </a:lnTo>
                <a:lnTo>
                  <a:pt x="1192" y="18"/>
                </a:lnTo>
                <a:lnTo>
                  <a:pt x="1200" y="28"/>
                </a:lnTo>
                <a:lnTo>
                  <a:pt x="1206" y="40"/>
                </a:lnTo>
                <a:lnTo>
                  <a:pt x="1210" y="54"/>
                </a:lnTo>
                <a:lnTo>
                  <a:pt x="1210" y="70"/>
                </a:lnTo>
                <a:lnTo>
                  <a:pt x="1210" y="328"/>
                </a:lnTo>
                <a:close/>
                <a:moveTo>
                  <a:pt x="1496" y="844"/>
                </a:moveTo>
                <a:lnTo>
                  <a:pt x="1496" y="844"/>
                </a:lnTo>
                <a:lnTo>
                  <a:pt x="1684" y="844"/>
                </a:lnTo>
                <a:lnTo>
                  <a:pt x="1722" y="842"/>
                </a:lnTo>
                <a:lnTo>
                  <a:pt x="1756" y="838"/>
                </a:lnTo>
                <a:lnTo>
                  <a:pt x="1788" y="830"/>
                </a:lnTo>
                <a:lnTo>
                  <a:pt x="1816" y="820"/>
                </a:lnTo>
                <a:lnTo>
                  <a:pt x="1842" y="810"/>
                </a:lnTo>
                <a:lnTo>
                  <a:pt x="1866" y="796"/>
                </a:lnTo>
                <a:lnTo>
                  <a:pt x="1886" y="780"/>
                </a:lnTo>
                <a:lnTo>
                  <a:pt x="1904" y="762"/>
                </a:lnTo>
                <a:lnTo>
                  <a:pt x="1920" y="742"/>
                </a:lnTo>
                <a:lnTo>
                  <a:pt x="1932" y="722"/>
                </a:lnTo>
                <a:lnTo>
                  <a:pt x="1944" y="702"/>
                </a:lnTo>
                <a:lnTo>
                  <a:pt x="1952" y="680"/>
                </a:lnTo>
                <a:lnTo>
                  <a:pt x="1958" y="658"/>
                </a:lnTo>
                <a:lnTo>
                  <a:pt x="1964" y="634"/>
                </a:lnTo>
                <a:lnTo>
                  <a:pt x="1966" y="612"/>
                </a:lnTo>
                <a:lnTo>
                  <a:pt x="1966" y="590"/>
                </a:lnTo>
                <a:lnTo>
                  <a:pt x="1966" y="566"/>
                </a:lnTo>
                <a:lnTo>
                  <a:pt x="1964" y="544"/>
                </a:lnTo>
                <a:lnTo>
                  <a:pt x="1958" y="520"/>
                </a:lnTo>
                <a:lnTo>
                  <a:pt x="1952" y="498"/>
                </a:lnTo>
                <a:lnTo>
                  <a:pt x="1944" y="476"/>
                </a:lnTo>
                <a:lnTo>
                  <a:pt x="1932" y="456"/>
                </a:lnTo>
                <a:lnTo>
                  <a:pt x="1920" y="436"/>
                </a:lnTo>
                <a:lnTo>
                  <a:pt x="1904" y="416"/>
                </a:lnTo>
                <a:lnTo>
                  <a:pt x="1886" y="398"/>
                </a:lnTo>
                <a:lnTo>
                  <a:pt x="1866" y="382"/>
                </a:lnTo>
                <a:lnTo>
                  <a:pt x="1842" y="370"/>
                </a:lnTo>
                <a:lnTo>
                  <a:pt x="1816" y="358"/>
                </a:lnTo>
                <a:lnTo>
                  <a:pt x="1788" y="348"/>
                </a:lnTo>
                <a:lnTo>
                  <a:pt x="1756" y="340"/>
                </a:lnTo>
                <a:lnTo>
                  <a:pt x="1722" y="336"/>
                </a:lnTo>
                <a:lnTo>
                  <a:pt x="1684" y="334"/>
                </a:lnTo>
                <a:lnTo>
                  <a:pt x="1496" y="334"/>
                </a:lnTo>
                <a:lnTo>
                  <a:pt x="1456" y="336"/>
                </a:lnTo>
                <a:lnTo>
                  <a:pt x="1420" y="340"/>
                </a:lnTo>
                <a:lnTo>
                  <a:pt x="1388" y="348"/>
                </a:lnTo>
                <a:lnTo>
                  <a:pt x="1358" y="358"/>
                </a:lnTo>
                <a:lnTo>
                  <a:pt x="1332" y="370"/>
                </a:lnTo>
                <a:lnTo>
                  <a:pt x="1308" y="384"/>
                </a:lnTo>
                <a:lnTo>
                  <a:pt x="1288" y="402"/>
                </a:lnTo>
                <a:lnTo>
                  <a:pt x="1270" y="418"/>
                </a:lnTo>
                <a:lnTo>
                  <a:pt x="1256" y="438"/>
                </a:lnTo>
                <a:lnTo>
                  <a:pt x="1242" y="458"/>
                </a:lnTo>
                <a:lnTo>
                  <a:pt x="1232" y="480"/>
                </a:lnTo>
                <a:lnTo>
                  <a:pt x="1224" y="500"/>
                </a:lnTo>
                <a:lnTo>
                  <a:pt x="1218" y="524"/>
                </a:lnTo>
                <a:lnTo>
                  <a:pt x="1214" y="546"/>
                </a:lnTo>
                <a:lnTo>
                  <a:pt x="1212" y="568"/>
                </a:lnTo>
                <a:lnTo>
                  <a:pt x="1210" y="590"/>
                </a:lnTo>
                <a:lnTo>
                  <a:pt x="1212" y="608"/>
                </a:lnTo>
                <a:lnTo>
                  <a:pt x="1214" y="630"/>
                </a:lnTo>
                <a:lnTo>
                  <a:pt x="1218" y="650"/>
                </a:lnTo>
                <a:lnTo>
                  <a:pt x="1224" y="672"/>
                </a:lnTo>
                <a:lnTo>
                  <a:pt x="1232" y="694"/>
                </a:lnTo>
                <a:lnTo>
                  <a:pt x="1242" y="714"/>
                </a:lnTo>
                <a:lnTo>
                  <a:pt x="1254" y="736"/>
                </a:lnTo>
                <a:lnTo>
                  <a:pt x="1268" y="754"/>
                </a:lnTo>
                <a:lnTo>
                  <a:pt x="1286" y="774"/>
                </a:lnTo>
                <a:lnTo>
                  <a:pt x="1306" y="790"/>
                </a:lnTo>
                <a:lnTo>
                  <a:pt x="1328" y="806"/>
                </a:lnTo>
                <a:lnTo>
                  <a:pt x="1356" y="818"/>
                </a:lnTo>
                <a:lnTo>
                  <a:pt x="1384" y="830"/>
                </a:lnTo>
                <a:lnTo>
                  <a:pt x="1418" y="838"/>
                </a:lnTo>
                <a:lnTo>
                  <a:pt x="1456" y="842"/>
                </a:lnTo>
                <a:lnTo>
                  <a:pt x="1496" y="844"/>
                </a:lnTo>
                <a:close/>
                <a:moveTo>
                  <a:pt x="2294" y="328"/>
                </a:moveTo>
                <a:lnTo>
                  <a:pt x="2294" y="328"/>
                </a:lnTo>
                <a:lnTo>
                  <a:pt x="2312" y="312"/>
                </a:lnTo>
                <a:lnTo>
                  <a:pt x="2336" y="296"/>
                </a:lnTo>
                <a:lnTo>
                  <a:pt x="2362" y="280"/>
                </a:lnTo>
                <a:lnTo>
                  <a:pt x="2392" y="266"/>
                </a:lnTo>
                <a:lnTo>
                  <a:pt x="2426" y="254"/>
                </a:lnTo>
                <a:lnTo>
                  <a:pt x="2464" y="244"/>
                </a:lnTo>
                <a:lnTo>
                  <a:pt x="2506" y="238"/>
                </a:lnTo>
                <a:lnTo>
                  <a:pt x="2554" y="236"/>
                </a:lnTo>
                <a:lnTo>
                  <a:pt x="2774" y="236"/>
                </a:lnTo>
                <a:lnTo>
                  <a:pt x="2800" y="238"/>
                </a:lnTo>
                <a:lnTo>
                  <a:pt x="2828" y="238"/>
                </a:lnTo>
                <a:lnTo>
                  <a:pt x="2852" y="242"/>
                </a:lnTo>
                <a:lnTo>
                  <a:pt x="2876" y="246"/>
                </a:lnTo>
                <a:lnTo>
                  <a:pt x="2898" y="250"/>
                </a:lnTo>
                <a:lnTo>
                  <a:pt x="2920" y="256"/>
                </a:lnTo>
                <a:lnTo>
                  <a:pt x="2960" y="270"/>
                </a:lnTo>
                <a:lnTo>
                  <a:pt x="2996" y="288"/>
                </a:lnTo>
                <a:lnTo>
                  <a:pt x="3026" y="308"/>
                </a:lnTo>
                <a:lnTo>
                  <a:pt x="3054" y="332"/>
                </a:lnTo>
                <a:lnTo>
                  <a:pt x="3078" y="356"/>
                </a:lnTo>
                <a:lnTo>
                  <a:pt x="3098" y="384"/>
                </a:lnTo>
                <a:lnTo>
                  <a:pt x="3114" y="412"/>
                </a:lnTo>
                <a:lnTo>
                  <a:pt x="3128" y="440"/>
                </a:lnTo>
                <a:lnTo>
                  <a:pt x="3140" y="470"/>
                </a:lnTo>
                <a:lnTo>
                  <a:pt x="3148" y="500"/>
                </a:lnTo>
                <a:lnTo>
                  <a:pt x="3152" y="530"/>
                </a:lnTo>
                <a:lnTo>
                  <a:pt x="3156" y="560"/>
                </a:lnTo>
                <a:lnTo>
                  <a:pt x="3158" y="590"/>
                </a:lnTo>
                <a:lnTo>
                  <a:pt x="3156" y="620"/>
                </a:lnTo>
                <a:lnTo>
                  <a:pt x="3152" y="652"/>
                </a:lnTo>
                <a:lnTo>
                  <a:pt x="3146" y="684"/>
                </a:lnTo>
                <a:lnTo>
                  <a:pt x="3136" y="716"/>
                </a:lnTo>
                <a:lnTo>
                  <a:pt x="3126" y="746"/>
                </a:lnTo>
                <a:lnTo>
                  <a:pt x="3110" y="774"/>
                </a:lnTo>
                <a:lnTo>
                  <a:pt x="3092" y="802"/>
                </a:lnTo>
                <a:lnTo>
                  <a:pt x="3072" y="828"/>
                </a:lnTo>
                <a:lnTo>
                  <a:pt x="3046" y="852"/>
                </a:lnTo>
                <a:lnTo>
                  <a:pt x="3018" y="874"/>
                </a:lnTo>
                <a:lnTo>
                  <a:pt x="2988" y="894"/>
                </a:lnTo>
                <a:lnTo>
                  <a:pt x="2952" y="910"/>
                </a:lnTo>
                <a:lnTo>
                  <a:pt x="2914" y="924"/>
                </a:lnTo>
                <a:lnTo>
                  <a:pt x="2872" y="934"/>
                </a:lnTo>
                <a:lnTo>
                  <a:pt x="2824" y="940"/>
                </a:lnTo>
                <a:lnTo>
                  <a:pt x="2774" y="942"/>
                </a:lnTo>
                <a:lnTo>
                  <a:pt x="2554" y="942"/>
                </a:lnTo>
                <a:lnTo>
                  <a:pt x="2514" y="940"/>
                </a:lnTo>
                <a:lnTo>
                  <a:pt x="2476" y="936"/>
                </a:lnTo>
                <a:lnTo>
                  <a:pt x="2440" y="928"/>
                </a:lnTo>
                <a:lnTo>
                  <a:pt x="2406" y="916"/>
                </a:lnTo>
                <a:lnTo>
                  <a:pt x="2374" y="904"/>
                </a:lnTo>
                <a:lnTo>
                  <a:pt x="2342" y="886"/>
                </a:lnTo>
                <a:lnTo>
                  <a:pt x="2314" y="868"/>
                </a:lnTo>
                <a:lnTo>
                  <a:pt x="2288" y="846"/>
                </a:lnTo>
                <a:lnTo>
                  <a:pt x="2266" y="822"/>
                </a:lnTo>
                <a:lnTo>
                  <a:pt x="2246" y="796"/>
                </a:lnTo>
                <a:lnTo>
                  <a:pt x="2228" y="766"/>
                </a:lnTo>
                <a:lnTo>
                  <a:pt x="2212" y="734"/>
                </a:lnTo>
                <a:lnTo>
                  <a:pt x="2200" y="702"/>
                </a:lnTo>
                <a:lnTo>
                  <a:pt x="2192" y="666"/>
                </a:lnTo>
                <a:lnTo>
                  <a:pt x="2186" y="628"/>
                </a:lnTo>
                <a:lnTo>
                  <a:pt x="2184" y="590"/>
                </a:lnTo>
                <a:lnTo>
                  <a:pt x="2184" y="0"/>
                </a:lnTo>
                <a:lnTo>
                  <a:pt x="2218" y="0"/>
                </a:lnTo>
                <a:lnTo>
                  <a:pt x="2236" y="0"/>
                </a:lnTo>
                <a:lnTo>
                  <a:pt x="2250" y="4"/>
                </a:lnTo>
                <a:lnTo>
                  <a:pt x="2264" y="10"/>
                </a:lnTo>
                <a:lnTo>
                  <a:pt x="2274" y="18"/>
                </a:lnTo>
                <a:lnTo>
                  <a:pt x="2282" y="28"/>
                </a:lnTo>
                <a:lnTo>
                  <a:pt x="2288" y="40"/>
                </a:lnTo>
                <a:lnTo>
                  <a:pt x="2292" y="54"/>
                </a:lnTo>
                <a:lnTo>
                  <a:pt x="2294" y="70"/>
                </a:lnTo>
                <a:lnTo>
                  <a:pt x="2294" y="328"/>
                </a:lnTo>
                <a:close/>
                <a:moveTo>
                  <a:pt x="2578" y="844"/>
                </a:moveTo>
                <a:lnTo>
                  <a:pt x="2578" y="844"/>
                </a:lnTo>
                <a:lnTo>
                  <a:pt x="2766" y="844"/>
                </a:lnTo>
                <a:lnTo>
                  <a:pt x="2804" y="842"/>
                </a:lnTo>
                <a:lnTo>
                  <a:pt x="2838" y="838"/>
                </a:lnTo>
                <a:lnTo>
                  <a:pt x="2870" y="830"/>
                </a:lnTo>
                <a:lnTo>
                  <a:pt x="2900" y="820"/>
                </a:lnTo>
                <a:lnTo>
                  <a:pt x="2924" y="810"/>
                </a:lnTo>
                <a:lnTo>
                  <a:pt x="2948" y="796"/>
                </a:lnTo>
                <a:lnTo>
                  <a:pt x="2968" y="780"/>
                </a:lnTo>
                <a:lnTo>
                  <a:pt x="2986" y="762"/>
                </a:lnTo>
                <a:lnTo>
                  <a:pt x="3002" y="742"/>
                </a:lnTo>
                <a:lnTo>
                  <a:pt x="3014" y="722"/>
                </a:lnTo>
                <a:lnTo>
                  <a:pt x="3026" y="702"/>
                </a:lnTo>
                <a:lnTo>
                  <a:pt x="3034" y="680"/>
                </a:lnTo>
                <a:lnTo>
                  <a:pt x="3040" y="658"/>
                </a:lnTo>
                <a:lnTo>
                  <a:pt x="3046" y="634"/>
                </a:lnTo>
                <a:lnTo>
                  <a:pt x="3048" y="612"/>
                </a:lnTo>
                <a:lnTo>
                  <a:pt x="3048" y="590"/>
                </a:lnTo>
                <a:lnTo>
                  <a:pt x="3048" y="566"/>
                </a:lnTo>
                <a:lnTo>
                  <a:pt x="3046" y="544"/>
                </a:lnTo>
                <a:lnTo>
                  <a:pt x="3040" y="520"/>
                </a:lnTo>
                <a:lnTo>
                  <a:pt x="3034" y="498"/>
                </a:lnTo>
                <a:lnTo>
                  <a:pt x="3026" y="476"/>
                </a:lnTo>
                <a:lnTo>
                  <a:pt x="3014" y="456"/>
                </a:lnTo>
                <a:lnTo>
                  <a:pt x="3002" y="436"/>
                </a:lnTo>
                <a:lnTo>
                  <a:pt x="2986" y="416"/>
                </a:lnTo>
                <a:lnTo>
                  <a:pt x="2968" y="398"/>
                </a:lnTo>
                <a:lnTo>
                  <a:pt x="2948" y="382"/>
                </a:lnTo>
                <a:lnTo>
                  <a:pt x="2924" y="370"/>
                </a:lnTo>
                <a:lnTo>
                  <a:pt x="2900" y="358"/>
                </a:lnTo>
                <a:lnTo>
                  <a:pt x="2870" y="348"/>
                </a:lnTo>
                <a:lnTo>
                  <a:pt x="2838" y="340"/>
                </a:lnTo>
                <a:lnTo>
                  <a:pt x="2804" y="336"/>
                </a:lnTo>
                <a:lnTo>
                  <a:pt x="2766" y="334"/>
                </a:lnTo>
                <a:lnTo>
                  <a:pt x="2578" y="334"/>
                </a:lnTo>
                <a:lnTo>
                  <a:pt x="2538" y="336"/>
                </a:lnTo>
                <a:lnTo>
                  <a:pt x="2502" y="340"/>
                </a:lnTo>
                <a:lnTo>
                  <a:pt x="2470" y="348"/>
                </a:lnTo>
                <a:lnTo>
                  <a:pt x="2440" y="358"/>
                </a:lnTo>
                <a:lnTo>
                  <a:pt x="2414" y="370"/>
                </a:lnTo>
                <a:lnTo>
                  <a:pt x="2390" y="384"/>
                </a:lnTo>
                <a:lnTo>
                  <a:pt x="2370" y="402"/>
                </a:lnTo>
                <a:lnTo>
                  <a:pt x="2352" y="418"/>
                </a:lnTo>
                <a:lnTo>
                  <a:pt x="2338" y="438"/>
                </a:lnTo>
                <a:lnTo>
                  <a:pt x="2326" y="458"/>
                </a:lnTo>
                <a:lnTo>
                  <a:pt x="2314" y="480"/>
                </a:lnTo>
                <a:lnTo>
                  <a:pt x="2306" y="500"/>
                </a:lnTo>
                <a:lnTo>
                  <a:pt x="2300" y="524"/>
                </a:lnTo>
                <a:lnTo>
                  <a:pt x="2296" y="546"/>
                </a:lnTo>
                <a:lnTo>
                  <a:pt x="2294" y="568"/>
                </a:lnTo>
                <a:lnTo>
                  <a:pt x="2294" y="590"/>
                </a:lnTo>
                <a:lnTo>
                  <a:pt x="2294" y="608"/>
                </a:lnTo>
                <a:lnTo>
                  <a:pt x="2296" y="630"/>
                </a:lnTo>
                <a:lnTo>
                  <a:pt x="2300" y="650"/>
                </a:lnTo>
                <a:lnTo>
                  <a:pt x="2306" y="672"/>
                </a:lnTo>
                <a:lnTo>
                  <a:pt x="2314" y="694"/>
                </a:lnTo>
                <a:lnTo>
                  <a:pt x="2324" y="714"/>
                </a:lnTo>
                <a:lnTo>
                  <a:pt x="2336" y="736"/>
                </a:lnTo>
                <a:lnTo>
                  <a:pt x="2350" y="754"/>
                </a:lnTo>
                <a:lnTo>
                  <a:pt x="2368" y="774"/>
                </a:lnTo>
                <a:lnTo>
                  <a:pt x="2388" y="790"/>
                </a:lnTo>
                <a:lnTo>
                  <a:pt x="2412" y="806"/>
                </a:lnTo>
                <a:lnTo>
                  <a:pt x="2438" y="818"/>
                </a:lnTo>
                <a:lnTo>
                  <a:pt x="2468" y="830"/>
                </a:lnTo>
                <a:lnTo>
                  <a:pt x="2500" y="838"/>
                </a:lnTo>
                <a:lnTo>
                  <a:pt x="2538" y="842"/>
                </a:lnTo>
                <a:lnTo>
                  <a:pt x="2578" y="84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6D577C52-4681-4FBD-804C-168B01D014A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307716" y="6628414"/>
            <a:ext cx="142026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Company Confidential © 2023</a:t>
            </a:r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9468B314-A7CD-4F5B-901B-4E175F78F5D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7051" y="6628414"/>
            <a:ext cx="333905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AbbVie document BCL2-AA-00037-FM, v13.0; Approval date: June 2023</a:t>
            </a:r>
          </a:p>
        </p:txBody>
      </p:sp>
    </p:spTree>
    <p:extLst>
      <p:ext uri="{BB962C8B-B14F-4D97-AF65-F5344CB8AC3E}">
        <p14:creationId xmlns:p14="http://schemas.microsoft.com/office/powerpoint/2010/main" val="42013294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62622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171B1-55C5-4FE8-8C38-E8544B92F744}" type="datetimeFigureOut">
              <a:rPr lang="tr-TR" smtClean="0"/>
              <a:t>26.04.2025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071B-3DF6-4A64-A864-9F9047AAAF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13216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foot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5588" y="6368860"/>
            <a:ext cx="1211870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Note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0615632" y="6368860"/>
            <a:ext cx="1311256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Source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442913" y="1052513"/>
            <a:ext cx="11483975" cy="5114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962927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Foot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5588" y="6368860"/>
            <a:ext cx="1211870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Note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0615632" y="6368860"/>
            <a:ext cx="1311256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Source styles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7"/>
          </p:nvPr>
        </p:nvSpPr>
        <p:spPr>
          <a:xfrm>
            <a:off x="442913" y="1052513"/>
            <a:ext cx="5688000" cy="5114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8"/>
          </p:nvPr>
        </p:nvSpPr>
        <p:spPr>
          <a:xfrm>
            <a:off x="6238888" y="1052513"/>
            <a:ext cx="5688000" cy="5114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095861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37176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Foot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5588" y="6368860"/>
            <a:ext cx="1211870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Note styles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0615632" y="6368860"/>
            <a:ext cx="1311256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Source styles</a:t>
            </a:r>
          </a:p>
        </p:txBody>
      </p:sp>
    </p:spTree>
    <p:extLst>
      <p:ext uri="{BB962C8B-B14F-4D97-AF65-F5344CB8AC3E}">
        <p14:creationId xmlns:p14="http://schemas.microsoft.com/office/powerpoint/2010/main" val="4150547731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796738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527051" y="2195214"/>
            <a:ext cx="5921374" cy="2220218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4000" cap="all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527051" y="4480694"/>
            <a:ext cx="5921374" cy="432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65671" y="-1"/>
            <a:ext cx="4726329" cy="685800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 bwMode="auto">
          <a:xfrm>
            <a:off x="6868160" y="0"/>
            <a:ext cx="2153920" cy="6858000"/>
          </a:xfrm>
          <a:prstGeom prst="rect">
            <a:avLst/>
          </a:prstGeom>
          <a:gradFill flip="none" rotWithShape="1">
            <a:gsLst>
              <a:gs pos="1205">
                <a:schemeClr val="bg1">
                  <a:alpha val="28000"/>
                </a:schemeClr>
              </a:gs>
              <a:gs pos="29000">
                <a:schemeClr val="bg1">
                  <a:alpha val="37000"/>
                </a:schemeClr>
              </a:gs>
              <a:gs pos="91000">
                <a:schemeClr val="bg1"/>
              </a:gs>
              <a:gs pos="60000">
                <a:schemeClr val="bg1">
                  <a:alpha val="64000"/>
                </a:schemeClr>
              </a:gs>
            </a:gsLst>
            <a:lin ang="10800000" scaled="1"/>
            <a:tileRect/>
          </a:gradFill>
          <a:ln w="28575" cap="sq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gray">
          <a:xfrm>
            <a:off x="6360100" y="1530350"/>
            <a:ext cx="167216" cy="3797300"/>
          </a:xfrm>
          <a:custGeom>
            <a:avLst/>
            <a:gdLst>
              <a:gd name="T0" fmla="*/ 0 w 94692"/>
              <a:gd name="T1" fmla="*/ 0 h 3865545"/>
              <a:gd name="T2" fmla="*/ 0 w 94692"/>
              <a:gd name="T3" fmla="*/ 0 h 3865545"/>
              <a:gd name="T4" fmla="*/ 124765 w 94692"/>
              <a:gd name="T5" fmla="*/ 0 h 3865545"/>
              <a:gd name="T6" fmla="*/ 124765 w 94692"/>
              <a:gd name="T7" fmla="*/ 3797010 h 3865545"/>
              <a:gd name="T8" fmla="*/ 0 w 94692"/>
              <a:gd name="T9" fmla="*/ 3797010 h 3865545"/>
              <a:gd name="T10" fmla="*/ 0 w 94692"/>
              <a:gd name="T11" fmla="*/ 3797010 h 38655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4692" h="3865545">
                <a:moveTo>
                  <a:pt x="0" y="0"/>
                </a:moveTo>
                <a:lnTo>
                  <a:pt x="0" y="0"/>
                </a:lnTo>
                <a:lnTo>
                  <a:pt x="94692" y="0"/>
                </a:lnTo>
                <a:lnTo>
                  <a:pt x="94692" y="3865545"/>
                </a:lnTo>
                <a:lnTo>
                  <a:pt x="0" y="3865545"/>
                </a:lnTo>
              </a:path>
            </a:pathLst>
          </a:custGeom>
          <a:noFill/>
          <a:ln w="25400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632812" y="405115"/>
            <a:ext cx="1847981" cy="320374"/>
          </a:xfrm>
          <a:custGeom>
            <a:avLst/>
            <a:gdLst>
              <a:gd name="T0" fmla="*/ 2147483647 w 5472"/>
              <a:gd name="T1" fmla="*/ 2147483647 h 952"/>
              <a:gd name="T2" fmla="*/ 2147483647 w 5472"/>
              <a:gd name="T3" fmla="*/ 2147483647 h 952"/>
              <a:gd name="T4" fmla="*/ 2147483647 w 5472"/>
              <a:gd name="T5" fmla="*/ 2147483647 h 952"/>
              <a:gd name="T6" fmla="*/ 2147483647 w 5472"/>
              <a:gd name="T7" fmla="*/ 2147483647 h 952"/>
              <a:gd name="T8" fmla="*/ 2147483647 w 5472"/>
              <a:gd name="T9" fmla="*/ 2147483647 h 952"/>
              <a:gd name="T10" fmla="*/ 2147483647 w 5472"/>
              <a:gd name="T11" fmla="*/ 2147483647 h 952"/>
              <a:gd name="T12" fmla="*/ 2147483647 w 5472"/>
              <a:gd name="T13" fmla="*/ 2147483647 h 952"/>
              <a:gd name="T14" fmla="*/ 2147483647 w 5472"/>
              <a:gd name="T15" fmla="*/ 2147483647 h 952"/>
              <a:gd name="T16" fmla="*/ 2147483647 w 5472"/>
              <a:gd name="T17" fmla="*/ 2147483647 h 952"/>
              <a:gd name="T18" fmla="*/ 2147483647 w 5472"/>
              <a:gd name="T19" fmla="*/ 2147483647 h 952"/>
              <a:gd name="T20" fmla="*/ 2147483647 w 5472"/>
              <a:gd name="T21" fmla="*/ 2147483647 h 952"/>
              <a:gd name="T22" fmla="*/ 2147483647 w 5472"/>
              <a:gd name="T23" fmla="*/ 2147483647 h 952"/>
              <a:gd name="T24" fmla="*/ 2147483647 w 5472"/>
              <a:gd name="T25" fmla="*/ 2147483647 h 952"/>
              <a:gd name="T26" fmla="*/ 2147483647 w 5472"/>
              <a:gd name="T27" fmla="*/ 2147483647 h 952"/>
              <a:gd name="T28" fmla="*/ 2147483647 w 5472"/>
              <a:gd name="T29" fmla="*/ 2147483647 h 952"/>
              <a:gd name="T30" fmla="*/ 2147483647 w 5472"/>
              <a:gd name="T31" fmla="*/ 2147483647 h 952"/>
              <a:gd name="T32" fmla="*/ 2147483647 w 5472"/>
              <a:gd name="T33" fmla="*/ 2147483647 h 952"/>
              <a:gd name="T34" fmla="*/ 2147483647 w 5472"/>
              <a:gd name="T35" fmla="*/ 2147483647 h 952"/>
              <a:gd name="T36" fmla="*/ 2147483647 w 5472"/>
              <a:gd name="T37" fmla="*/ 2147483647 h 952"/>
              <a:gd name="T38" fmla="*/ 2147483647 w 5472"/>
              <a:gd name="T39" fmla="*/ 2147483647 h 952"/>
              <a:gd name="T40" fmla="*/ 2147483647 w 5472"/>
              <a:gd name="T41" fmla="*/ 2147483647 h 952"/>
              <a:gd name="T42" fmla="*/ 2147483647 w 5472"/>
              <a:gd name="T43" fmla="*/ 2147483647 h 952"/>
              <a:gd name="T44" fmla="*/ 2147483647 w 5472"/>
              <a:gd name="T45" fmla="*/ 2147483647 h 952"/>
              <a:gd name="T46" fmla="*/ 2147483647 w 5472"/>
              <a:gd name="T47" fmla="*/ 2147483647 h 952"/>
              <a:gd name="T48" fmla="*/ 2147483647 w 5472"/>
              <a:gd name="T49" fmla="*/ 2147483647 h 952"/>
              <a:gd name="T50" fmla="*/ 2147483647 w 5472"/>
              <a:gd name="T51" fmla="*/ 2147483647 h 952"/>
              <a:gd name="T52" fmla="*/ 2147483647 w 5472"/>
              <a:gd name="T53" fmla="*/ 2147483647 h 952"/>
              <a:gd name="T54" fmla="*/ 2147483647 w 5472"/>
              <a:gd name="T55" fmla="*/ 2147483647 h 952"/>
              <a:gd name="T56" fmla="*/ 2147483647 w 5472"/>
              <a:gd name="T57" fmla="*/ 2147483647 h 952"/>
              <a:gd name="T58" fmla="*/ 2147483647 w 5472"/>
              <a:gd name="T59" fmla="*/ 2147483647 h 952"/>
              <a:gd name="T60" fmla="*/ 2147483647 w 5472"/>
              <a:gd name="T61" fmla="*/ 2147483647 h 952"/>
              <a:gd name="T62" fmla="*/ 2147483647 w 5472"/>
              <a:gd name="T63" fmla="*/ 2147483647 h 952"/>
              <a:gd name="T64" fmla="*/ 2147483647 w 5472"/>
              <a:gd name="T65" fmla="*/ 2147483647 h 952"/>
              <a:gd name="T66" fmla="*/ 2147483647 w 5472"/>
              <a:gd name="T67" fmla="*/ 2147483647 h 952"/>
              <a:gd name="T68" fmla="*/ 2147483647 w 5472"/>
              <a:gd name="T69" fmla="*/ 2147483647 h 952"/>
              <a:gd name="T70" fmla="*/ 2147483647 w 5472"/>
              <a:gd name="T71" fmla="*/ 2147483647 h 952"/>
              <a:gd name="T72" fmla="*/ 2147483647 w 5472"/>
              <a:gd name="T73" fmla="*/ 2147483647 h 952"/>
              <a:gd name="T74" fmla="*/ 2147483647 w 5472"/>
              <a:gd name="T75" fmla="*/ 2147483647 h 952"/>
              <a:gd name="T76" fmla="*/ 2147483647 w 5472"/>
              <a:gd name="T77" fmla="*/ 2147483647 h 952"/>
              <a:gd name="T78" fmla="*/ 2147483647 w 5472"/>
              <a:gd name="T79" fmla="*/ 2147483647 h 952"/>
              <a:gd name="T80" fmla="*/ 2147483647 w 5472"/>
              <a:gd name="T81" fmla="*/ 2147483647 h 952"/>
              <a:gd name="T82" fmla="*/ 2147483647 w 5472"/>
              <a:gd name="T83" fmla="*/ 0 h 952"/>
              <a:gd name="T84" fmla="*/ 2147483647 w 5472"/>
              <a:gd name="T85" fmla="*/ 2147483647 h 952"/>
              <a:gd name="T86" fmla="*/ 2147483647 w 5472"/>
              <a:gd name="T87" fmla="*/ 2147483647 h 952"/>
              <a:gd name="T88" fmla="*/ 2147483647 w 5472"/>
              <a:gd name="T89" fmla="*/ 2147483647 h 952"/>
              <a:gd name="T90" fmla="*/ 2147483647 w 5472"/>
              <a:gd name="T91" fmla="*/ 2147483647 h 952"/>
              <a:gd name="T92" fmla="*/ 2147483647 w 5472"/>
              <a:gd name="T93" fmla="*/ 2147483647 h 952"/>
              <a:gd name="T94" fmla="*/ 2147483647 w 5472"/>
              <a:gd name="T95" fmla="*/ 2147483647 h 952"/>
              <a:gd name="T96" fmla="*/ 2147483647 w 5472"/>
              <a:gd name="T97" fmla="*/ 2147483647 h 952"/>
              <a:gd name="T98" fmla="*/ 2147483647 w 5472"/>
              <a:gd name="T99" fmla="*/ 2147483647 h 952"/>
              <a:gd name="T100" fmla="*/ 2147483647 w 5472"/>
              <a:gd name="T101" fmla="*/ 2147483647 h 952"/>
              <a:gd name="T102" fmla="*/ 2147483647 w 5472"/>
              <a:gd name="T103" fmla="*/ 2147483647 h 952"/>
              <a:gd name="T104" fmla="*/ 2147483647 w 5472"/>
              <a:gd name="T105" fmla="*/ 2147483647 h 952"/>
              <a:gd name="T106" fmla="*/ 2147483647 w 5472"/>
              <a:gd name="T107" fmla="*/ 2147483647 h 952"/>
              <a:gd name="T108" fmla="*/ 2147483647 w 5472"/>
              <a:gd name="T109" fmla="*/ 0 h 952"/>
              <a:gd name="T110" fmla="*/ 2147483647 w 5472"/>
              <a:gd name="T111" fmla="*/ 2147483647 h 952"/>
              <a:gd name="T112" fmla="*/ 2147483647 w 5472"/>
              <a:gd name="T113" fmla="*/ 2147483647 h 952"/>
              <a:gd name="T114" fmla="*/ 2147483647 w 5472"/>
              <a:gd name="T115" fmla="*/ 2147483647 h 952"/>
              <a:gd name="T116" fmla="*/ 2147483647 w 5472"/>
              <a:gd name="T117" fmla="*/ 2147483647 h 952"/>
              <a:gd name="T118" fmla="*/ 2147483647 w 5472"/>
              <a:gd name="T119" fmla="*/ 2147483647 h 952"/>
              <a:gd name="T120" fmla="*/ 2147483647 w 5472"/>
              <a:gd name="T121" fmla="*/ 2147483647 h 952"/>
              <a:gd name="T122" fmla="*/ 2147483647 w 5472"/>
              <a:gd name="T123" fmla="*/ 2147483647 h 95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472" h="952">
                <a:moveTo>
                  <a:pt x="5454" y="922"/>
                </a:moveTo>
                <a:lnTo>
                  <a:pt x="5454" y="922"/>
                </a:lnTo>
                <a:lnTo>
                  <a:pt x="5452" y="902"/>
                </a:lnTo>
                <a:lnTo>
                  <a:pt x="5448" y="886"/>
                </a:lnTo>
                <a:lnTo>
                  <a:pt x="5440" y="872"/>
                </a:lnTo>
                <a:lnTo>
                  <a:pt x="5430" y="862"/>
                </a:lnTo>
                <a:lnTo>
                  <a:pt x="5418" y="854"/>
                </a:lnTo>
                <a:lnTo>
                  <a:pt x="5402" y="848"/>
                </a:lnTo>
                <a:lnTo>
                  <a:pt x="5384" y="844"/>
                </a:lnTo>
                <a:lnTo>
                  <a:pt x="5364" y="844"/>
                </a:lnTo>
                <a:lnTo>
                  <a:pt x="4946" y="844"/>
                </a:lnTo>
                <a:lnTo>
                  <a:pt x="4910" y="842"/>
                </a:lnTo>
                <a:lnTo>
                  <a:pt x="4878" y="838"/>
                </a:lnTo>
                <a:lnTo>
                  <a:pt x="4848" y="832"/>
                </a:lnTo>
                <a:lnTo>
                  <a:pt x="4820" y="824"/>
                </a:lnTo>
                <a:lnTo>
                  <a:pt x="4796" y="814"/>
                </a:lnTo>
                <a:lnTo>
                  <a:pt x="4774" y="800"/>
                </a:lnTo>
                <a:lnTo>
                  <a:pt x="4754" y="788"/>
                </a:lnTo>
                <a:lnTo>
                  <a:pt x="4738" y="772"/>
                </a:lnTo>
                <a:lnTo>
                  <a:pt x="4722" y="756"/>
                </a:lnTo>
                <a:lnTo>
                  <a:pt x="4710" y="740"/>
                </a:lnTo>
                <a:lnTo>
                  <a:pt x="4698" y="724"/>
                </a:lnTo>
                <a:lnTo>
                  <a:pt x="4690" y="706"/>
                </a:lnTo>
                <a:lnTo>
                  <a:pt x="4682" y="688"/>
                </a:lnTo>
                <a:lnTo>
                  <a:pt x="4676" y="672"/>
                </a:lnTo>
                <a:lnTo>
                  <a:pt x="4674" y="654"/>
                </a:lnTo>
                <a:lnTo>
                  <a:pt x="4670" y="638"/>
                </a:lnTo>
                <a:lnTo>
                  <a:pt x="5252" y="638"/>
                </a:lnTo>
                <a:lnTo>
                  <a:pt x="5282" y="636"/>
                </a:lnTo>
                <a:lnTo>
                  <a:pt x="5310" y="632"/>
                </a:lnTo>
                <a:lnTo>
                  <a:pt x="5336" y="626"/>
                </a:lnTo>
                <a:lnTo>
                  <a:pt x="5358" y="618"/>
                </a:lnTo>
                <a:lnTo>
                  <a:pt x="5378" y="608"/>
                </a:lnTo>
                <a:lnTo>
                  <a:pt x="5396" y="596"/>
                </a:lnTo>
                <a:lnTo>
                  <a:pt x="5412" y="582"/>
                </a:lnTo>
                <a:lnTo>
                  <a:pt x="5426" y="568"/>
                </a:lnTo>
                <a:lnTo>
                  <a:pt x="5438" y="552"/>
                </a:lnTo>
                <a:lnTo>
                  <a:pt x="5448" y="536"/>
                </a:lnTo>
                <a:lnTo>
                  <a:pt x="5456" y="518"/>
                </a:lnTo>
                <a:lnTo>
                  <a:pt x="5462" y="502"/>
                </a:lnTo>
                <a:lnTo>
                  <a:pt x="5466" y="486"/>
                </a:lnTo>
                <a:lnTo>
                  <a:pt x="5470" y="468"/>
                </a:lnTo>
                <a:lnTo>
                  <a:pt x="5472" y="452"/>
                </a:lnTo>
                <a:lnTo>
                  <a:pt x="5472" y="438"/>
                </a:lnTo>
                <a:lnTo>
                  <a:pt x="5472" y="422"/>
                </a:lnTo>
                <a:lnTo>
                  <a:pt x="5470" y="404"/>
                </a:lnTo>
                <a:lnTo>
                  <a:pt x="5466" y="388"/>
                </a:lnTo>
                <a:lnTo>
                  <a:pt x="5460" y="370"/>
                </a:lnTo>
                <a:lnTo>
                  <a:pt x="5454" y="354"/>
                </a:lnTo>
                <a:lnTo>
                  <a:pt x="5446" y="336"/>
                </a:lnTo>
                <a:lnTo>
                  <a:pt x="5436" y="320"/>
                </a:lnTo>
                <a:lnTo>
                  <a:pt x="5424" y="306"/>
                </a:lnTo>
                <a:lnTo>
                  <a:pt x="5410" y="292"/>
                </a:lnTo>
                <a:lnTo>
                  <a:pt x="5394" y="278"/>
                </a:lnTo>
                <a:lnTo>
                  <a:pt x="5376" y="266"/>
                </a:lnTo>
                <a:lnTo>
                  <a:pt x="5356" y="256"/>
                </a:lnTo>
                <a:lnTo>
                  <a:pt x="5334" y="248"/>
                </a:lnTo>
                <a:lnTo>
                  <a:pt x="5310" y="242"/>
                </a:lnTo>
                <a:lnTo>
                  <a:pt x="5282" y="238"/>
                </a:lnTo>
                <a:lnTo>
                  <a:pt x="5252" y="236"/>
                </a:lnTo>
                <a:lnTo>
                  <a:pt x="4938" y="236"/>
                </a:lnTo>
                <a:lnTo>
                  <a:pt x="4886" y="238"/>
                </a:lnTo>
                <a:lnTo>
                  <a:pt x="4840" y="246"/>
                </a:lnTo>
                <a:lnTo>
                  <a:pt x="4796" y="256"/>
                </a:lnTo>
                <a:lnTo>
                  <a:pt x="4758" y="270"/>
                </a:lnTo>
                <a:lnTo>
                  <a:pt x="4724" y="286"/>
                </a:lnTo>
                <a:lnTo>
                  <a:pt x="4692" y="306"/>
                </a:lnTo>
                <a:lnTo>
                  <a:pt x="4664" y="328"/>
                </a:lnTo>
                <a:lnTo>
                  <a:pt x="4640" y="354"/>
                </a:lnTo>
                <a:lnTo>
                  <a:pt x="4620" y="380"/>
                </a:lnTo>
                <a:lnTo>
                  <a:pt x="4602" y="408"/>
                </a:lnTo>
                <a:lnTo>
                  <a:pt x="4588" y="438"/>
                </a:lnTo>
                <a:lnTo>
                  <a:pt x="4578" y="468"/>
                </a:lnTo>
                <a:lnTo>
                  <a:pt x="4568" y="498"/>
                </a:lnTo>
                <a:lnTo>
                  <a:pt x="4562" y="528"/>
                </a:lnTo>
                <a:lnTo>
                  <a:pt x="4560" y="560"/>
                </a:lnTo>
                <a:lnTo>
                  <a:pt x="4558" y="590"/>
                </a:lnTo>
                <a:lnTo>
                  <a:pt x="4560" y="622"/>
                </a:lnTo>
                <a:lnTo>
                  <a:pt x="4564" y="654"/>
                </a:lnTo>
                <a:lnTo>
                  <a:pt x="4570" y="686"/>
                </a:lnTo>
                <a:lnTo>
                  <a:pt x="4578" y="718"/>
                </a:lnTo>
                <a:lnTo>
                  <a:pt x="4592" y="748"/>
                </a:lnTo>
                <a:lnTo>
                  <a:pt x="4606" y="778"/>
                </a:lnTo>
                <a:lnTo>
                  <a:pt x="4624" y="804"/>
                </a:lnTo>
                <a:lnTo>
                  <a:pt x="4646" y="830"/>
                </a:lnTo>
                <a:lnTo>
                  <a:pt x="4670" y="854"/>
                </a:lnTo>
                <a:lnTo>
                  <a:pt x="4698" y="876"/>
                </a:lnTo>
                <a:lnTo>
                  <a:pt x="4728" y="896"/>
                </a:lnTo>
                <a:lnTo>
                  <a:pt x="4764" y="912"/>
                </a:lnTo>
                <a:lnTo>
                  <a:pt x="4802" y="924"/>
                </a:lnTo>
                <a:lnTo>
                  <a:pt x="4842" y="934"/>
                </a:lnTo>
                <a:lnTo>
                  <a:pt x="4888" y="940"/>
                </a:lnTo>
                <a:lnTo>
                  <a:pt x="4938" y="942"/>
                </a:lnTo>
                <a:lnTo>
                  <a:pt x="5454" y="942"/>
                </a:lnTo>
                <a:lnTo>
                  <a:pt x="5454" y="922"/>
                </a:lnTo>
                <a:close/>
                <a:moveTo>
                  <a:pt x="4946" y="334"/>
                </a:moveTo>
                <a:lnTo>
                  <a:pt x="4946" y="334"/>
                </a:lnTo>
                <a:lnTo>
                  <a:pt x="5238" y="334"/>
                </a:lnTo>
                <a:lnTo>
                  <a:pt x="5256" y="336"/>
                </a:lnTo>
                <a:lnTo>
                  <a:pt x="5272" y="338"/>
                </a:lnTo>
                <a:lnTo>
                  <a:pt x="5286" y="340"/>
                </a:lnTo>
                <a:lnTo>
                  <a:pt x="5300" y="344"/>
                </a:lnTo>
                <a:lnTo>
                  <a:pt x="5312" y="350"/>
                </a:lnTo>
                <a:lnTo>
                  <a:pt x="5322" y="356"/>
                </a:lnTo>
                <a:lnTo>
                  <a:pt x="5330" y="364"/>
                </a:lnTo>
                <a:lnTo>
                  <a:pt x="5338" y="370"/>
                </a:lnTo>
                <a:lnTo>
                  <a:pt x="5350" y="388"/>
                </a:lnTo>
                <a:lnTo>
                  <a:pt x="5358" y="404"/>
                </a:lnTo>
                <a:lnTo>
                  <a:pt x="5362" y="422"/>
                </a:lnTo>
                <a:lnTo>
                  <a:pt x="5362" y="438"/>
                </a:lnTo>
                <a:lnTo>
                  <a:pt x="5362" y="452"/>
                </a:lnTo>
                <a:lnTo>
                  <a:pt x="5358" y="468"/>
                </a:lnTo>
                <a:lnTo>
                  <a:pt x="5350" y="486"/>
                </a:lnTo>
                <a:lnTo>
                  <a:pt x="5338" y="502"/>
                </a:lnTo>
                <a:lnTo>
                  <a:pt x="5332" y="510"/>
                </a:lnTo>
                <a:lnTo>
                  <a:pt x="5322" y="518"/>
                </a:lnTo>
                <a:lnTo>
                  <a:pt x="5312" y="524"/>
                </a:lnTo>
                <a:lnTo>
                  <a:pt x="5300" y="530"/>
                </a:lnTo>
                <a:lnTo>
                  <a:pt x="5288" y="534"/>
                </a:lnTo>
                <a:lnTo>
                  <a:pt x="5272" y="538"/>
                </a:lnTo>
                <a:lnTo>
                  <a:pt x="5256" y="540"/>
                </a:lnTo>
                <a:lnTo>
                  <a:pt x="5238" y="540"/>
                </a:lnTo>
                <a:lnTo>
                  <a:pt x="4670" y="540"/>
                </a:lnTo>
                <a:lnTo>
                  <a:pt x="4676" y="512"/>
                </a:lnTo>
                <a:lnTo>
                  <a:pt x="4680" y="496"/>
                </a:lnTo>
                <a:lnTo>
                  <a:pt x="4688" y="478"/>
                </a:lnTo>
                <a:lnTo>
                  <a:pt x="4696" y="462"/>
                </a:lnTo>
                <a:lnTo>
                  <a:pt x="4706" y="444"/>
                </a:lnTo>
                <a:lnTo>
                  <a:pt x="4718" y="428"/>
                </a:lnTo>
                <a:lnTo>
                  <a:pt x="4732" y="412"/>
                </a:lnTo>
                <a:lnTo>
                  <a:pt x="4750" y="396"/>
                </a:lnTo>
                <a:lnTo>
                  <a:pt x="4768" y="382"/>
                </a:lnTo>
                <a:lnTo>
                  <a:pt x="4790" y="368"/>
                </a:lnTo>
                <a:lnTo>
                  <a:pt x="4816" y="356"/>
                </a:lnTo>
                <a:lnTo>
                  <a:pt x="4844" y="348"/>
                </a:lnTo>
                <a:lnTo>
                  <a:pt x="4874" y="340"/>
                </a:lnTo>
                <a:lnTo>
                  <a:pt x="4908" y="336"/>
                </a:lnTo>
                <a:lnTo>
                  <a:pt x="4946" y="334"/>
                </a:lnTo>
                <a:close/>
                <a:moveTo>
                  <a:pt x="3760" y="898"/>
                </a:moveTo>
                <a:lnTo>
                  <a:pt x="3760" y="898"/>
                </a:lnTo>
                <a:lnTo>
                  <a:pt x="3740" y="924"/>
                </a:lnTo>
                <a:lnTo>
                  <a:pt x="3730" y="932"/>
                </a:lnTo>
                <a:lnTo>
                  <a:pt x="3720" y="940"/>
                </a:lnTo>
                <a:lnTo>
                  <a:pt x="3712" y="946"/>
                </a:lnTo>
                <a:lnTo>
                  <a:pt x="3702" y="950"/>
                </a:lnTo>
                <a:lnTo>
                  <a:pt x="3694" y="952"/>
                </a:lnTo>
                <a:lnTo>
                  <a:pt x="3684" y="952"/>
                </a:lnTo>
                <a:lnTo>
                  <a:pt x="3670" y="952"/>
                </a:lnTo>
                <a:lnTo>
                  <a:pt x="3660" y="948"/>
                </a:lnTo>
                <a:lnTo>
                  <a:pt x="3650" y="944"/>
                </a:lnTo>
                <a:lnTo>
                  <a:pt x="3642" y="938"/>
                </a:lnTo>
                <a:lnTo>
                  <a:pt x="3634" y="930"/>
                </a:lnTo>
                <a:lnTo>
                  <a:pt x="3624" y="920"/>
                </a:lnTo>
                <a:lnTo>
                  <a:pt x="3606" y="898"/>
                </a:lnTo>
                <a:lnTo>
                  <a:pt x="3124" y="236"/>
                </a:lnTo>
                <a:lnTo>
                  <a:pt x="3188" y="236"/>
                </a:lnTo>
                <a:lnTo>
                  <a:pt x="3212" y="238"/>
                </a:lnTo>
                <a:lnTo>
                  <a:pt x="3232" y="240"/>
                </a:lnTo>
                <a:lnTo>
                  <a:pt x="3250" y="246"/>
                </a:lnTo>
                <a:lnTo>
                  <a:pt x="3264" y="254"/>
                </a:lnTo>
                <a:lnTo>
                  <a:pt x="3276" y="264"/>
                </a:lnTo>
                <a:lnTo>
                  <a:pt x="3286" y="274"/>
                </a:lnTo>
                <a:lnTo>
                  <a:pt x="3308" y="302"/>
                </a:lnTo>
                <a:lnTo>
                  <a:pt x="3686" y="836"/>
                </a:lnTo>
                <a:lnTo>
                  <a:pt x="4066" y="300"/>
                </a:lnTo>
                <a:lnTo>
                  <a:pt x="4086" y="274"/>
                </a:lnTo>
                <a:lnTo>
                  <a:pt x="4098" y="262"/>
                </a:lnTo>
                <a:lnTo>
                  <a:pt x="4110" y="254"/>
                </a:lnTo>
                <a:lnTo>
                  <a:pt x="4124" y="246"/>
                </a:lnTo>
                <a:lnTo>
                  <a:pt x="4140" y="240"/>
                </a:lnTo>
                <a:lnTo>
                  <a:pt x="4160" y="238"/>
                </a:lnTo>
                <a:lnTo>
                  <a:pt x="4184" y="236"/>
                </a:lnTo>
                <a:lnTo>
                  <a:pt x="4242" y="236"/>
                </a:lnTo>
                <a:lnTo>
                  <a:pt x="3760" y="898"/>
                </a:lnTo>
                <a:close/>
                <a:moveTo>
                  <a:pt x="1002" y="942"/>
                </a:moveTo>
                <a:lnTo>
                  <a:pt x="1002" y="942"/>
                </a:lnTo>
                <a:lnTo>
                  <a:pt x="986" y="940"/>
                </a:lnTo>
                <a:lnTo>
                  <a:pt x="972" y="938"/>
                </a:lnTo>
                <a:lnTo>
                  <a:pt x="960" y="932"/>
                </a:lnTo>
                <a:lnTo>
                  <a:pt x="948" y="926"/>
                </a:lnTo>
                <a:lnTo>
                  <a:pt x="938" y="916"/>
                </a:lnTo>
                <a:lnTo>
                  <a:pt x="932" y="904"/>
                </a:lnTo>
                <a:lnTo>
                  <a:pt x="926" y="890"/>
                </a:lnTo>
                <a:lnTo>
                  <a:pt x="922" y="874"/>
                </a:lnTo>
                <a:lnTo>
                  <a:pt x="906" y="796"/>
                </a:lnTo>
                <a:lnTo>
                  <a:pt x="894" y="816"/>
                </a:lnTo>
                <a:lnTo>
                  <a:pt x="876" y="838"/>
                </a:lnTo>
                <a:lnTo>
                  <a:pt x="850" y="862"/>
                </a:lnTo>
                <a:lnTo>
                  <a:pt x="836" y="874"/>
                </a:lnTo>
                <a:lnTo>
                  <a:pt x="818" y="886"/>
                </a:lnTo>
                <a:lnTo>
                  <a:pt x="798" y="898"/>
                </a:lnTo>
                <a:lnTo>
                  <a:pt x="778" y="908"/>
                </a:lnTo>
                <a:lnTo>
                  <a:pt x="754" y="918"/>
                </a:lnTo>
                <a:lnTo>
                  <a:pt x="728" y="926"/>
                </a:lnTo>
                <a:lnTo>
                  <a:pt x="700" y="932"/>
                </a:lnTo>
                <a:lnTo>
                  <a:pt x="670" y="938"/>
                </a:lnTo>
                <a:lnTo>
                  <a:pt x="638" y="940"/>
                </a:lnTo>
                <a:lnTo>
                  <a:pt x="604" y="942"/>
                </a:lnTo>
                <a:lnTo>
                  <a:pt x="384" y="942"/>
                </a:lnTo>
                <a:lnTo>
                  <a:pt x="356" y="942"/>
                </a:lnTo>
                <a:lnTo>
                  <a:pt x="330" y="940"/>
                </a:lnTo>
                <a:lnTo>
                  <a:pt x="306" y="936"/>
                </a:lnTo>
                <a:lnTo>
                  <a:pt x="282" y="932"/>
                </a:lnTo>
                <a:lnTo>
                  <a:pt x="258" y="928"/>
                </a:lnTo>
                <a:lnTo>
                  <a:pt x="238" y="922"/>
                </a:lnTo>
                <a:lnTo>
                  <a:pt x="198" y="908"/>
                </a:lnTo>
                <a:lnTo>
                  <a:pt x="162" y="890"/>
                </a:lnTo>
                <a:lnTo>
                  <a:pt x="130" y="870"/>
                </a:lnTo>
                <a:lnTo>
                  <a:pt x="104" y="846"/>
                </a:lnTo>
                <a:lnTo>
                  <a:pt x="80" y="822"/>
                </a:lnTo>
                <a:lnTo>
                  <a:pt x="60" y="794"/>
                </a:lnTo>
                <a:lnTo>
                  <a:pt x="42" y="766"/>
                </a:lnTo>
                <a:lnTo>
                  <a:pt x="28" y="738"/>
                </a:lnTo>
                <a:lnTo>
                  <a:pt x="18" y="708"/>
                </a:lnTo>
                <a:lnTo>
                  <a:pt x="10" y="678"/>
                </a:lnTo>
                <a:lnTo>
                  <a:pt x="4" y="648"/>
                </a:lnTo>
                <a:lnTo>
                  <a:pt x="2" y="618"/>
                </a:lnTo>
                <a:lnTo>
                  <a:pt x="0" y="590"/>
                </a:lnTo>
                <a:lnTo>
                  <a:pt x="2" y="558"/>
                </a:lnTo>
                <a:lnTo>
                  <a:pt x="4" y="526"/>
                </a:lnTo>
                <a:lnTo>
                  <a:pt x="12" y="494"/>
                </a:lnTo>
                <a:lnTo>
                  <a:pt x="20" y="462"/>
                </a:lnTo>
                <a:lnTo>
                  <a:pt x="32" y="432"/>
                </a:lnTo>
                <a:lnTo>
                  <a:pt x="46" y="404"/>
                </a:lnTo>
                <a:lnTo>
                  <a:pt x="64" y="376"/>
                </a:lnTo>
                <a:lnTo>
                  <a:pt x="86" y="350"/>
                </a:lnTo>
                <a:lnTo>
                  <a:pt x="110" y="326"/>
                </a:lnTo>
                <a:lnTo>
                  <a:pt x="138" y="304"/>
                </a:lnTo>
                <a:lnTo>
                  <a:pt x="170" y="284"/>
                </a:lnTo>
                <a:lnTo>
                  <a:pt x="204" y="268"/>
                </a:lnTo>
                <a:lnTo>
                  <a:pt x="244" y="254"/>
                </a:lnTo>
                <a:lnTo>
                  <a:pt x="286" y="244"/>
                </a:lnTo>
                <a:lnTo>
                  <a:pt x="332" y="238"/>
                </a:lnTo>
                <a:lnTo>
                  <a:pt x="384" y="236"/>
                </a:lnTo>
                <a:lnTo>
                  <a:pt x="604" y="236"/>
                </a:lnTo>
                <a:lnTo>
                  <a:pt x="642" y="238"/>
                </a:lnTo>
                <a:lnTo>
                  <a:pt x="680" y="242"/>
                </a:lnTo>
                <a:lnTo>
                  <a:pt x="714" y="248"/>
                </a:lnTo>
                <a:lnTo>
                  <a:pt x="746" y="258"/>
                </a:lnTo>
                <a:lnTo>
                  <a:pt x="776" y="270"/>
                </a:lnTo>
                <a:lnTo>
                  <a:pt x="804" y="284"/>
                </a:lnTo>
                <a:lnTo>
                  <a:pt x="830" y="300"/>
                </a:lnTo>
                <a:lnTo>
                  <a:pt x="854" y="318"/>
                </a:lnTo>
                <a:lnTo>
                  <a:pt x="876" y="338"/>
                </a:lnTo>
                <a:lnTo>
                  <a:pt x="894" y="358"/>
                </a:lnTo>
                <a:lnTo>
                  <a:pt x="912" y="382"/>
                </a:lnTo>
                <a:lnTo>
                  <a:pt x="926" y="406"/>
                </a:lnTo>
                <a:lnTo>
                  <a:pt x="940" y="432"/>
                </a:lnTo>
                <a:lnTo>
                  <a:pt x="950" y="458"/>
                </a:lnTo>
                <a:lnTo>
                  <a:pt x="958" y="484"/>
                </a:lnTo>
                <a:lnTo>
                  <a:pt x="966" y="514"/>
                </a:lnTo>
                <a:lnTo>
                  <a:pt x="1046" y="942"/>
                </a:lnTo>
                <a:lnTo>
                  <a:pt x="1002" y="942"/>
                </a:lnTo>
                <a:close/>
                <a:moveTo>
                  <a:pt x="580" y="334"/>
                </a:moveTo>
                <a:lnTo>
                  <a:pt x="580" y="334"/>
                </a:lnTo>
                <a:lnTo>
                  <a:pt x="392" y="334"/>
                </a:lnTo>
                <a:lnTo>
                  <a:pt x="354" y="336"/>
                </a:lnTo>
                <a:lnTo>
                  <a:pt x="318" y="340"/>
                </a:lnTo>
                <a:lnTo>
                  <a:pt x="286" y="348"/>
                </a:lnTo>
                <a:lnTo>
                  <a:pt x="258" y="358"/>
                </a:lnTo>
                <a:lnTo>
                  <a:pt x="232" y="370"/>
                </a:lnTo>
                <a:lnTo>
                  <a:pt x="210" y="384"/>
                </a:lnTo>
                <a:lnTo>
                  <a:pt x="188" y="400"/>
                </a:lnTo>
                <a:lnTo>
                  <a:pt x="170" y="416"/>
                </a:lnTo>
                <a:lnTo>
                  <a:pt x="156" y="436"/>
                </a:lnTo>
                <a:lnTo>
                  <a:pt x="142" y="456"/>
                </a:lnTo>
                <a:lnTo>
                  <a:pt x="132" y="476"/>
                </a:lnTo>
                <a:lnTo>
                  <a:pt x="122" y="498"/>
                </a:lnTo>
                <a:lnTo>
                  <a:pt x="116" y="520"/>
                </a:lnTo>
                <a:lnTo>
                  <a:pt x="112" y="544"/>
                </a:lnTo>
                <a:lnTo>
                  <a:pt x="110" y="566"/>
                </a:lnTo>
                <a:lnTo>
                  <a:pt x="108" y="590"/>
                </a:lnTo>
                <a:lnTo>
                  <a:pt x="110" y="612"/>
                </a:lnTo>
                <a:lnTo>
                  <a:pt x="112" y="636"/>
                </a:lnTo>
                <a:lnTo>
                  <a:pt x="116" y="658"/>
                </a:lnTo>
                <a:lnTo>
                  <a:pt x="122" y="680"/>
                </a:lnTo>
                <a:lnTo>
                  <a:pt x="132" y="702"/>
                </a:lnTo>
                <a:lnTo>
                  <a:pt x="142" y="724"/>
                </a:lnTo>
                <a:lnTo>
                  <a:pt x="156" y="744"/>
                </a:lnTo>
                <a:lnTo>
                  <a:pt x="170" y="762"/>
                </a:lnTo>
                <a:lnTo>
                  <a:pt x="188" y="780"/>
                </a:lnTo>
                <a:lnTo>
                  <a:pt x="210" y="796"/>
                </a:lnTo>
                <a:lnTo>
                  <a:pt x="232" y="810"/>
                </a:lnTo>
                <a:lnTo>
                  <a:pt x="258" y="822"/>
                </a:lnTo>
                <a:lnTo>
                  <a:pt x="286" y="830"/>
                </a:lnTo>
                <a:lnTo>
                  <a:pt x="318" y="838"/>
                </a:lnTo>
                <a:lnTo>
                  <a:pt x="354" y="842"/>
                </a:lnTo>
                <a:lnTo>
                  <a:pt x="392" y="844"/>
                </a:lnTo>
                <a:lnTo>
                  <a:pt x="580" y="844"/>
                </a:lnTo>
                <a:lnTo>
                  <a:pt x="618" y="842"/>
                </a:lnTo>
                <a:lnTo>
                  <a:pt x="654" y="838"/>
                </a:lnTo>
                <a:lnTo>
                  <a:pt x="688" y="830"/>
                </a:lnTo>
                <a:lnTo>
                  <a:pt x="716" y="820"/>
                </a:lnTo>
                <a:lnTo>
                  <a:pt x="744" y="808"/>
                </a:lnTo>
                <a:lnTo>
                  <a:pt x="766" y="794"/>
                </a:lnTo>
                <a:lnTo>
                  <a:pt x="786" y="778"/>
                </a:lnTo>
                <a:lnTo>
                  <a:pt x="804" y="760"/>
                </a:lnTo>
                <a:lnTo>
                  <a:pt x="820" y="740"/>
                </a:lnTo>
                <a:lnTo>
                  <a:pt x="832" y="720"/>
                </a:lnTo>
                <a:lnTo>
                  <a:pt x="842" y="700"/>
                </a:lnTo>
                <a:lnTo>
                  <a:pt x="850" y="678"/>
                </a:lnTo>
                <a:lnTo>
                  <a:pt x="856" y="656"/>
                </a:lnTo>
                <a:lnTo>
                  <a:pt x="860" y="634"/>
                </a:lnTo>
                <a:lnTo>
                  <a:pt x="864" y="610"/>
                </a:lnTo>
                <a:lnTo>
                  <a:pt x="864" y="590"/>
                </a:lnTo>
                <a:lnTo>
                  <a:pt x="864" y="570"/>
                </a:lnTo>
                <a:lnTo>
                  <a:pt x="862" y="548"/>
                </a:lnTo>
                <a:lnTo>
                  <a:pt x="858" y="528"/>
                </a:lnTo>
                <a:lnTo>
                  <a:pt x="852" y="506"/>
                </a:lnTo>
                <a:lnTo>
                  <a:pt x="844" y="484"/>
                </a:lnTo>
                <a:lnTo>
                  <a:pt x="834" y="464"/>
                </a:lnTo>
                <a:lnTo>
                  <a:pt x="822" y="444"/>
                </a:lnTo>
                <a:lnTo>
                  <a:pt x="806" y="424"/>
                </a:lnTo>
                <a:lnTo>
                  <a:pt x="790" y="406"/>
                </a:lnTo>
                <a:lnTo>
                  <a:pt x="770" y="388"/>
                </a:lnTo>
                <a:lnTo>
                  <a:pt x="746" y="372"/>
                </a:lnTo>
                <a:lnTo>
                  <a:pt x="720" y="360"/>
                </a:lnTo>
                <a:lnTo>
                  <a:pt x="690" y="350"/>
                </a:lnTo>
                <a:lnTo>
                  <a:pt x="656" y="342"/>
                </a:lnTo>
                <a:lnTo>
                  <a:pt x="620" y="336"/>
                </a:lnTo>
                <a:lnTo>
                  <a:pt x="580" y="334"/>
                </a:lnTo>
                <a:close/>
                <a:moveTo>
                  <a:pt x="4384" y="156"/>
                </a:moveTo>
                <a:lnTo>
                  <a:pt x="4384" y="156"/>
                </a:lnTo>
                <a:lnTo>
                  <a:pt x="4394" y="154"/>
                </a:lnTo>
                <a:lnTo>
                  <a:pt x="4404" y="152"/>
                </a:lnTo>
                <a:lnTo>
                  <a:pt x="4414" y="148"/>
                </a:lnTo>
                <a:lnTo>
                  <a:pt x="4422" y="142"/>
                </a:lnTo>
                <a:lnTo>
                  <a:pt x="4430" y="134"/>
                </a:lnTo>
                <a:lnTo>
                  <a:pt x="4434" y="124"/>
                </a:lnTo>
                <a:lnTo>
                  <a:pt x="4438" y="112"/>
                </a:lnTo>
                <a:lnTo>
                  <a:pt x="4438" y="100"/>
                </a:lnTo>
                <a:lnTo>
                  <a:pt x="4438" y="76"/>
                </a:lnTo>
                <a:lnTo>
                  <a:pt x="4438" y="64"/>
                </a:lnTo>
                <a:lnTo>
                  <a:pt x="4434" y="52"/>
                </a:lnTo>
                <a:lnTo>
                  <a:pt x="4430" y="42"/>
                </a:lnTo>
                <a:lnTo>
                  <a:pt x="4422" y="34"/>
                </a:lnTo>
                <a:lnTo>
                  <a:pt x="4414" y="28"/>
                </a:lnTo>
                <a:lnTo>
                  <a:pt x="4404" y="24"/>
                </a:lnTo>
                <a:lnTo>
                  <a:pt x="4394" y="22"/>
                </a:lnTo>
                <a:lnTo>
                  <a:pt x="4384" y="20"/>
                </a:lnTo>
                <a:lnTo>
                  <a:pt x="4372" y="22"/>
                </a:lnTo>
                <a:lnTo>
                  <a:pt x="4362" y="24"/>
                </a:lnTo>
                <a:lnTo>
                  <a:pt x="4352" y="28"/>
                </a:lnTo>
                <a:lnTo>
                  <a:pt x="4344" y="34"/>
                </a:lnTo>
                <a:lnTo>
                  <a:pt x="4338" y="42"/>
                </a:lnTo>
                <a:lnTo>
                  <a:pt x="4332" y="52"/>
                </a:lnTo>
                <a:lnTo>
                  <a:pt x="4328" y="64"/>
                </a:lnTo>
                <a:lnTo>
                  <a:pt x="4328" y="76"/>
                </a:lnTo>
                <a:lnTo>
                  <a:pt x="4328" y="100"/>
                </a:lnTo>
                <a:lnTo>
                  <a:pt x="4328" y="112"/>
                </a:lnTo>
                <a:lnTo>
                  <a:pt x="4332" y="124"/>
                </a:lnTo>
                <a:lnTo>
                  <a:pt x="4336" y="134"/>
                </a:lnTo>
                <a:lnTo>
                  <a:pt x="4344" y="142"/>
                </a:lnTo>
                <a:lnTo>
                  <a:pt x="4352" y="148"/>
                </a:lnTo>
                <a:lnTo>
                  <a:pt x="4362" y="152"/>
                </a:lnTo>
                <a:lnTo>
                  <a:pt x="4372" y="154"/>
                </a:lnTo>
                <a:lnTo>
                  <a:pt x="4384" y="156"/>
                </a:lnTo>
                <a:close/>
                <a:moveTo>
                  <a:pt x="4328" y="236"/>
                </a:moveTo>
                <a:lnTo>
                  <a:pt x="4328" y="236"/>
                </a:lnTo>
                <a:lnTo>
                  <a:pt x="4354" y="236"/>
                </a:lnTo>
                <a:lnTo>
                  <a:pt x="4372" y="238"/>
                </a:lnTo>
                <a:lnTo>
                  <a:pt x="4388" y="242"/>
                </a:lnTo>
                <a:lnTo>
                  <a:pt x="4402" y="248"/>
                </a:lnTo>
                <a:lnTo>
                  <a:pt x="4414" y="256"/>
                </a:lnTo>
                <a:lnTo>
                  <a:pt x="4424" y="268"/>
                </a:lnTo>
                <a:lnTo>
                  <a:pt x="4432" y="284"/>
                </a:lnTo>
                <a:lnTo>
                  <a:pt x="4436" y="304"/>
                </a:lnTo>
                <a:lnTo>
                  <a:pt x="4438" y="328"/>
                </a:lnTo>
                <a:lnTo>
                  <a:pt x="4438" y="942"/>
                </a:lnTo>
                <a:lnTo>
                  <a:pt x="4410" y="942"/>
                </a:lnTo>
                <a:lnTo>
                  <a:pt x="4390" y="940"/>
                </a:lnTo>
                <a:lnTo>
                  <a:pt x="4374" y="936"/>
                </a:lnTo>
                <a:lnTo>
                  <a:pt x="4360" y="930"/>
                </a:lnTo>
                <a:lnTo>
                  <a:pt x="4348" y="920"/>
                </a:lnTo>
                <a:lnTo>
                  <a:pt x="4340" y="908"/>
                </a:lnTo>
                <a:lnTo>
                  <a:pt x="4334" y="892"/>
                </a:lnTo>
                <a:lnTo>
                  <a:pt x="4330" y="874"/>
                </a:lnTo>
                <a:lnTo>
                  <a:pt x="4328" y="852"/>
                </a:lnTo>
                <a:lnTo>
                  <a:pt x="4328" y="236"/>
                </a:lnTo>
                <a:close/>
                <a:moveTo>
                  <a:pt x="1210" y="328"/>
                </a:moveTo>
                <a:lnTo>
                  <a:pt x="1210" y="328"/>
                </a:lnTo>
                <a:lnTo>
                  <a:pt x="1230" y="312"/>
                </a:lnTo>
                <a:lnTo>
                  <a:pt x="1252" y="296"/>
                </a:lnTo>
                <a:lnTo>
                  <a:pt x="1280" y="280"/>
                </a:lnTo>
                <a:lnTo>
                  <a:pt x="1310" y="266"/>
                </a:lnTo>
                <a:lnTo>
                  <a:pt x="1344" y="254"/>
                </a:lnTo>
                <a:lnTo>
                  <a:pt x="1382" y="244"/>
                </a:lnTo>
                <a:lnTo>
                  <a:pt x="1424" y="238"/>
                </a:lnTo>
                <a:lnTo>
                  <a:pt x="1472" y="236"/>
                </a:lnTo>
                <a:lnTo>
                  <a:pt x="1692" y="236"/>
                </a:lnTo>
                <a:lnTo>
                  <a:pt x="1718" y="238"/>
                </a:lnTo>
                <a:lnTo>
                  <a:pt x="1744" y="238"/>
                </a:lnTo>
                <a:lnTo>
                  <a:pt x="1770" y="242"/>
                </a:lnTo>
                <a:lnTo>
                  <a:pt x="1794" y="246"/>
                </a:lnTo>
                <a:lnTo>
                  <a:pt x="1816" y="250"/>
                </a:lnTo>
                <a:lnTo>
                  <a:pt x="1838" y="256"/>
                </a:lnTo>
                <a:lnTo>
                  <a:pt x="1878" y="270"/>
                </a:lnTo>
                <a:lnTo>
                  <a:pt x="1912" y="288"/>
                </a:lnTo>
                <a:lnTo>
                  <a:pt x="1944" y="308"/>
                </a:lnTo>
                <a:lnTo>
                  <a:pt x="1972" y="332"/>
                </a:lnTo>
                <a:lnTo>
                  <a:pt x="1996" y="356"/>
                </a:lnTo>
                <a:lnTo>
                  <a:pt x="2016" y="384"/>
                </a:lnTo>
                <a:lnTo>
                  <a:pt x="2032" y="412"/>
                </a:lnTo>
                <a:lnTo>
                  <a:pt x="2046" y="440"/>
                </a:lnTo>
                <a:lnTo>
                  <a:pt x="2058" y="470"/>
                </a:lnTo>
                <a:lnTo>
                  <a:pt x="2066" y="500"/>
                </a:lnTo>
                <a:lnTo>
                  <a:pt x="2070" y="530"/>
                </a:lnTo>
                <a:lnTo>
                  <a:pt x="2074" y="560"/>
                </a:lnTo>
                <a:lnTo>
                  <a:pt x="2074" y="590"/>
                </a:lnTo>
                <a:lnTo>
                  <a:pt x="2074" y="620"/>
                </a:lnTo>
                <a:lnTo>
                  <a:pt x="2070" y="652"/>
                </a:lnTo>
                <a:lnTo>
                  <a:pt x="2064" y="684"/>
                </a:lnTo>
                <a:lnTo>
                  <a:pt x="2054" y="716"/>
                </a:lnTo>
                <a:lnTo>
                  <a:pt x="2042" y="746"/>
                </a:lnTo>
                <a:lnTo>
                  <a:pt x="2028" y="774"/>
                </a:lnTo>
                <a:lnTo>
                  <a:pt x="2010" y="802"/>
                </a:lnTo>
                <a:lnTo>
                  <a:pt x="1988" y="828"/>
                </a:lnTo>
                <a:lnTo>
                  <a:pt x="1964" y="852"/>
                </a:lnTo>
                <a:lnTo>
                  <a:pt x="1936" y="874"/>
                </a:lnTo>
                <a:lnTo>
                  <a:pt x="1906" y="894"/>
                </a:lnTo>
                <a:lnTo>
                  <a:pt x="1870" y="910"/>
                </a:lnTo>
                <a:lnTo>
                  <a:pt x="1832" y="924"/>
                </a:lnTo>
                <a:lnTo>
                  <a:pt x="1788" y="934"/>
                </a:lnTo>
                <a:lnTo>
                  <a:pt x="1742" y="940"/>
                </a:lnTo>
                <a:lnTo>
                  <a:pt x="1692" y="942"/>
                </a:lnTo>
                <a:lnTo>
                  <a:pt x="1472" y="942"/>
                </a:lnTo>
                <a:lnTo>
                  <a:pt x="1432" y="940"/>
                </a:lnTo>
                <a:lnTo>
                  <a:pt x="1394" y="936"/>
                </a:lnTo>
                <a:lnTo>
                  <a:pt x="1358" y="928"/>
                </a:lnTo>
                <a:lnTo>
                  <a:pt x="1324" y="916"/>
                </a:lnTo>
                <a:lnTo>
                  <a:pt x="1290" y="904"/>
                </a:lnTo>
                <a:lnTo>
                  <a:pt x="1260" y="886"/>
                </a:lnTo>
                <a:lnTo>
                  <a:pt x="1232" y="868"/>
                </a:lnTo>
                <a:lnTo>
                  <a:pt x="1206" y="846"/>
                </a:lnTo>
                <a:lnTo>
                  <a:pt x="1184" y="822"/>
                </a:lnTo>
                <a:lnTo>
                  <a:pt x="1162" y="796"/>
                </a:lnTo>
                <a:lnTo>
                  <a:pt x="1144" y="766"/>
                </a:lnTo>
                <a:lnTo>
                  <a:pt x="1130" y="734"/>
                </a:lnTo>
                <a:lnTo>
                  <a:pt x="1118" y="702"/>
                </a:lnTo>
                <a:lnTo>
                  <a:pt x="1110" y="666"/>
                </a:lnTo>
                <a:lnTo>
                  <a:pt x="1104" y="628"/>
                </a:lnTo>
                <a:lnTo>
                  <a:pt x="1102" y="590"/>
                </a:lnTo>
                <a:lnTo>
                  <a:pt x="1102" y="0"/>
                </a:lnTo>
                <a:lnTo>
                  <a:pt x="1136" y="0"/>
                </a:lnTo>
                <a:lnTo>
                  <a:pt x="1154" y="0"/>
                </a:lnTo>
                <a:lnTo>
                  <a:pt x="1168" y="4"/>
                </a:lnTo>
                <a:lnTo>
                  <a:pt x="1180" y="10"/>
                </a:lnTo>
                <a:lnTo>
                  <a:pt x="1192" y="18"/>
                </a:lnTo>
                <a:lnTo>
                  <a:pt x="1200" y="28"/>
                </a:lnTo>
                <a:lnTo>
                  <a:pt x="1206" y="40"/>
                </a:lnTo>
                <a:lnTo>
                  <a:pt x="1210" y="54"/>
                </a:lnTo>
                <a:lnTo>
                  <a:pt x="1210" y="70"/>
                </a:lnTo>
                <a:lnTo>
                  <a:pt x="1210" y="328"/>
                </a:lnTo>
                <a:close/>
                <a:moveTo>
                  <a:pt x="1496" y="844"/>
                </a:moveTo>
                <a:lnTo>
                  <a:pt x="1496" y="844"/>
                </a:lnTo>
                <a:lnTo>
                  <a:pt x="1684" y="844"/>
                </a:lnTo>
                <a:lnTo>
                  <a:pt x="1722" y="842"/>
                </a:lnTo>
                <a:lnTo>
                  <a:pt x="1756" y="838"/>
                </a:lnTo>
                <a:lnTo>
                  <a:pt x="1788" y="830"/>
                </a:lnTo>
                <a:lnTo>
                  <a:pt x="1816" y="820"/>
                </a:lnTo>
                <a:lnTo>
                  <a:pt x="1842" y="810"/>
                </a:lnTo>
                <a:lnTo>
                  <a:pt x="1866" y="796"/>
                </a:lnTo>
                <a:lnTo>
                  <a:pt x="1886" y="780"/>
                </a:lnTo>
                <a:lnTo>
                  <a:pt x="1904" y="762"/>
                </a:lnTo>
                <a:lnTo>
                  <a:pt x="1920" y="742"/>
                </a:lnTo>
                <a:lnTo>
                  <a:pt x="1932" y="722"/>
                </a:lnTo>
                <a:lnTo>
                  <a:pt x="1944" y="702"/>
                </a:lnTo>
                <a:lnTo>
                  <a:pt x="1952" y="680"/>
                </a:lnTo>
                <a:lnTo>
                  <a:pt x="1958" y="658"/>
                </a:lnTo>
                <a:lnTo>
                  <a:pt x="1964" y="634"/>
                </a:lnTo>
                <a:lnTo>
                  <a:pt x="1966" y="612"/>
                </a:lnTo>
                <a:lnTo>
                  <a:pt x="1966" y="590"/>
                </a:lnTo>
                <a:lnTo>
                  <a:pt x="1966" y="566"/>
                </a:lnTo>
                <a:lnTo>
                  <a:pt x="1964" y="544"/>
                </a:lnTo>
                <a:lnTo>
                  <a:pt x="1958" y="520"/>
                </a:lnTo>
                <a:lnTo>
                  <a:pt x="1952" y="498"/>
                </a:lnTo>
                <a:lnTo>
                  <a:pt x="1944" y="476"/>
                </a:lnTo>
                <a:lnTo>
                  <a:pt x="1932" y="456"/>
                </a:lnTo>
                <a:lnTo>
                  <a:pt x="1920" y="436"/>
                </a:lnTo>
                <a:lnTo>
                  <a:pt x="1904" y="416"/>
                </a:lnTo>
                <a:lnTo>
                  <a:pt x="1886" y="398"/>
                </a:lnTo>
                <a:lnTo>
                  <a:pt x="1866" y="382"/>
                </a:lnTo>
                <a:lnTo>
                  <a:pt x="1842" y="370"/>
                </a:lnTo>
                <a:lnTo>
                  <a:pt x="1816" y="358"/>
                </a:lnTo>
                <a:lnTo>
                  <a:pt x="1788" y="348"/>
                </a:lnTo>
                <a:lnTo>
                  <a:pt x="1756" y="340"/>
                </a:lnTo>
                <a:lnTo>
                  <a:pt x="1722" y="336"/>
                </a:lnTo>
                <a:lnTo>
                  <a:pt x="1684" y="334"/>
                </a:lnTo>
                <a:lnTo>
                  <a:pt x="1496" y="334"/>
                </a:lnTo>
                <a:lnTo>
                  <a:pt x="1456" y="336"/>
                </a:lnTo>
                <a:lnTo>
                  <a:pt x="1420" y="340"/>
                </a:lnTo>
                <a:lnTo>
                  <a:pt x="1388" y="348"/>
                </a:lnTo>
                <a:lnTo>
                  <a:pt x="1358" y="358"/>
                </a:lnTo>
                <a:lnTo>
                  <a:pt x="1332" y="370"/>
                </a:lnTo>
                <a:lnTo>
                  <a:pt x="1308" y="384"/>
                </a:lnTo>
                <a:lnTo>
                  <a:pt x="1288" y="402"/>
                </a:lnTo>
                <a:lnTo>
                  <a:pt x="1270" y="418"/>
                </a:lnTo>
                <a:lnTo>
                  <a:pt x="1256" y="438"/>
                </a:lnTo>
                <a:lnTo>
                  <a:pt x="1242" y="458"/>
                </a:lnTo>
                <a:lnTo>
                  <a:pt x="1232" y="480"/>
                </a:lnTo>
                <a:lnTo>
                  <a:pt x="1224" y="500"/>
                </a:lnTo>
                <a:lnTo>
                  <a:pt x="1218" y="524"/>
                </a:lnTo>
                <a:lnTo>
                  <a:pt x="1214" y="546"/>
                </a:lnTo>
                <a:lnTo>
                  <a:pt x="1212" y="568"/>
                </a:lnTo>
                <a:lnTo>
                  <a:pt x="1210" y="590"/>
                </a:lnTo>
                <a:lnTo>
                  <a:pt x="1212" y="608"/>
                </a:lnTo>
                <a:lnTo>
                  <a:pt x="1214" y="630"/>
                </a:lnTo>
                <a:lnTo>
                  <a:pt x="1218" y="650"/>
                </a:lnTo>
                <a:lnTo>
                  <a:pt x="1224" y="672"/>
                </a:lnTo>
                <a:lnTo>
                  <a:pt x="1232" y="694"/>
                </a:lnTo>
                <a:lnTo>
                  <a:pt x="1242" y="714"/>
                </a:lnTo>
                <a:lnTo>
                  <a:pt x="1254" y="736"/>
                </a:lnTo>
                <a:lnTo>
                  <a:pt x="1268" y="754"/>
                </a:lnTo>
                <a:lnTo>
                  <a:pt x="1286" y="774"/>
                </a:lnTo>
                <a:lnTo>
                  <a:pt x="1306" y="790"/>
                </a:lnTo>
                <a:lnTo>
                  <a:pt x="1328" y="806"/>
                </a:lnTo>
                <a:lnTo>
                  <a:pt x="1356" y="818"/>
                </a:lnTo>
                <a:lnTo>
                  <a:pt x="1384" y="830"/>
                </a:lnTo>
                <a:lnTo>
                  <a:pt x="1418" y="838"/>
                </a:lnTo>
                <a:lnTo>
                  <a:pt x="1456" y="842"/>
                </a:lnTo>
                <a:lnTo>
                  <a:pt x="1496" y="844"/>
                </a:lnTo>
                <a:close/>
                <a:moveTo>
                  <a:pt x="2294" y="328"/>
                </a:moveTo>
                <a:lnTo>
                  <a:pt x="2294" y="328"/>
                </a:lnTo>
                <a:lnTo>
                  <a:pt x="2312" y="312"/>
                </a:lnTo>
                <a:lnTo>
                  <a:pt x="2336" y="296"/>
                </a:lnTo>
                <a:lnTo>
                  <a:pt x="2362" y="280"/>
                </a:lnTo>
                <a:lnTo>
                  <a:pt x="2392" y="266"/>
                </a:lnTo>
                <a:lnTo>
                  <a:pt x="2426" y="254"/>
                </a:lnTo>
                <a:lnTo>
                  <a:pt x="2464" y="244"/>
                </a:lnTo>
                <a:lnTo>
                  <a:pt x="2506" y="238"/>
                </a:lnTo>
                <a:lnTo>
                  <a:pt x="2554" y="236"/>
                </a:lnTo>
                <a:lnTo>
                  <a:pt x="2774" y="236"/>
                </a:lnTo>
                <a:lnTo>
                  <a:pt x="2800" y="238"/>
                </a:lnTo>
                <a:lnTo>
                  <a:pt x="2828" y="238"/>
                </a:lnTo>
                <a:lnTo>
                  <a:pt x="2852" y="242"/>
                </a:lnTo>
                <a:lnTo>
                  <a:pt x="2876" y="246"/>
                </a:lnTo>
                <a:lnTo>
                  <a:pt x="2898" y="250"/>
                </a:lnTo>
                <a:lnTo>
                  <a:pt x="2920" y="256"/>
                </a:lnTo>
                <a:lnTo>
                  <a:pt x="2960" y="270"/>
                </a:lnTo>
                <a:lnTo>
                  <a:pt x="2996" y="288"/>
                </a:lnTo>
                <a:lnTo>
                  <a:pt x="3026" y="308"/>
                </a:lnTo>
                <a:lnTo>
                  <a:pt x="3054" y="332"/>
                </a:lnTo>
                <a:lnTo>
                  <a:pt x="3078" y="356"/>
                </a:lnTo>
                <a:lnTo>
                  <a:pt x="3098" y="384"/>
                </a:lnTo>
                <a:lnTo>
                  <a:pt x="3114" y="412"/>
                </a:lnTo>
                <a:lnTo>
                  <a:pt x="3128" y="440"/>
                </a:lnTo>
                <a:lnTo>
                  <a:pt x="3140" y="470"/>
                </a:lnTo>
                <a:lnTo>
                  <a:pt x="3148" y="500"/>
                </a:lnTo>
                <a:lnTo>
                  <a:pt x="3152" y="530"/>
                </a:lnTo>
                <a:lnTo>
                  <a:pt x="3156" y="560"/>
                </a:lnTo>
                <a:lnTo>
                  <a:pt x="3158" y="590"/>
                </a:lnTo>
                <a:lnTo>
                  <a:pt x="3156" y="620"/>
                </a:lnTo>
                <a:lnTo>
                  <a:pt x="3152" y="652"/>
                </a:lnTo>
                <a:lnTo>
                  <a:pt x="3146" y="684"/>
                </a:lnTo>
                <a:lnTo>
                  <a:pt x="3136" y="716"/>
                </a:lnTo>
                <a:lnTo>
                  <a:pt x="3126" y="746"/>
                </a:lnTo>
                <a:lnTo>
                  <a:pt x="3110" y="774"/>
                </a:lnTo>
                <a:lnTo>
                  <a:pt x="3092" y="802"/>
                </a:lnTo>
                <a:lnTo>
                  <a:pt x="3072" y="828"/>
                </a:lnTo>
                <a:lnTo>
                  <a:pt x="3046" y="852"/>
                </a:lnTo>
                <a:lnTo>
                  <a:pt x="3018" y="874"/>
                </a:lnTo>
                <a:lnTo>
                  <a:pt x="2988" y="894"/>
                </a:lnTo>
                <a:lnTo>
                  <a:pt x="2952" y="910"/>
                </a:lnTo>
                <a:lnTo>
                  <a:pt x="2914" y="924"/>
                </a:lnTo>
                <a:lnTo>
                  <a:pt x="2872" y="934"/>
                </a:lnTo>
                <a:lnTo>
                  <a:pt x="2824" y="940"/>
                </a:lnTo>
                <a:lnTo>
                  <a:pt x="2774" y="942"/>
                </a:lnTo>
                <a:lnTo>
                  <a:pt x="2554" y="942"/>
                </a:lnTo>
                <a:lnTo>
                  <a:pt x="2514" y="940"/>
                </a:lnTo>
                <a:lnTo>
                  <a:pt x="2476" y="936"/>
                </a:lnTo>
                <a:lnTo>
                  <a:pt x="2440" y="928"/>
                </a:lnTo>
                <a:lnTo>
                  <a:pt x="2406" y="916"/>
                </a:lnTo>
                <a:lnTo>
                  <a:pt x="2374" y="904"/>
                </a:lnTo>
                <a:lnTo>
                  <a:pt x="2342" y="886"/>
                </a:lnTo>
                <a:lnTo>
                  <a:pt x="2314" y="868"/>
                </a:lnTo>
                <a:lnTo>
                  <a:pt x="2288" y="846"/>
                </a:lnTo>
                <a:lnTo>
                  <a:pt x="2266" y="822"/>
                </a:lnTo>
                <a:lnTo>
                  <a:pt x="2246" y="796"/>
                </a:lnTo>
                <a:lnTo>
                  <a:pt x="2228" y="766"/>
                </a:lnTo>
                <a:lnTo>
                  <a:pt x="2212" y="734"/>
                </a:lnTo>
                <a:lnTo>
                  <a:pt x="2200" y="702"/>
                </a:lnTo>
                <a:lnTo>
                  <a:pt x="2192" y="666"/>
                </a:lnTo>
                <a:lnTo>
                  <a:pt x="2186" y="628"/>
                </a:lnTo>
                <a:lnTo>
                  <a:pt x="2184" y="590"/>
                </a:lnTo>
                <a:lnTo>
                  <a:pt x="2184" y="0"/>
                </a:lnTo>
                <a:lnTo>
                  <a:pt x="2218" y="0"/>
                </a:lnTo>
                <a:lnTo>
                  <a:pt x="2236" y="0"/>
                </a:lnTo>
                <a:lnTo>
                  <a:pt x="2250" y="4"/>
                </a:lnTo>
                <a:lnTo>
                  <a:pt x="2264" y="10"/>
                </a:lnTo>
                <a:lnTo>
                  <a:pt x="2274" y="18"/>
                </a:lnTo>
                <a:lnTo>
                  <a:pt x="2282" y="28"/>
                </a:lnTo>
                <a:lnTo>
                  <a:pt x="2288" y="40"/>
                </a:lnTo>
                <a:lnTo>
                  <a:pt x="2292" y="54"/>
                </a:lnTo>
                <a:lnTo>
                  <a:pt x="2294" y="70"/>
                </a:lnTo>
                <a:lnTo>
                  <a:pt x="2294" y="328"/>
                </a:lnTo>
                <a:close/>
                <a:moveTo>
                  <a:pt x="2578" y="844"/>
                </a:moveTo>
                <a:lnTo>
                  <a:pt x="2578" y="844"/>
                </a:lnTo>
                <a:lnTo>
                  <a:pt x="2766" y="844"/>
                </a:lnTo>
                <a:lnTo>
                  <a:pt x="2804" y="842"/>
                </a:lnTo>
                <a:lnTo>
                  <a:pt x="2838" y="838"/>
                </a:lnTo>
                <a:lnTo>
                  <a:pt x="2870" y="830"/>
                </a:lnTo>
                <a:lnTo>
                  <a:pt x="2900" y="820"/>
                </a:lnTo>
                <a:lnTo>
                  <a:pt x="2924" y="810"/>
                </a:lnTo>
                <a:lnTo>
                  <a:pt x="2948" y="796"/>
                </a:lnTo>
                <a:lnTo>
                  <a:pt x="2968" y="780"/>
                </a:lnTo>
                <a:lnTo>
                  <a:pt x="2986" y="762"/>
                </a:lnTo>
                <a:lnTo>
                  <a:pt x="3002" y="742"/>
                </a:lnTo>
                <a:lnTo>
                  <a:pt x="3014" y="722"/>
                </a:lnTo>
                <a:lnTo>
                  <a:pt x="3026" y="702"/>
                </a:lnTo>
                <a:lnTo>
                  <a:pt x="3034" y="680"/>
                </a:lnTo>
                <a:lnTo>
                  <a:pt x="3040" y="658"/>
                </a:lnTo>
                <a:lnTo>
                  <a:pt x="3046" y="634"/>
                </a:lnTo>
                <a:lnTo>
                  <a:pt x="3048" y="612"/>
                </a:lnTo>
                <a:lnTo>
                  <a:pt x="3048" y="590"/>
                </a:lnTo>
                <a:lnTo>
                  <a:pt x="3048" y="566"/>
                </a:lnTo>
                <a:lnTo>
                  <a:pt x="3046" y="544"/>
                </a:lnTo>
                <a:lnTo>
                  <a:pt x="3040" y="520"/>
                </a:lnTo>
                <a:lnTo>
                  <a:pt x="3034" y="498"/>
                </a:lnTo>
                <a:lnTo>
                  <a:pt x="3026" y="476"/>
                </a:lnTo>
                <a:lnTo>
                  <a:pt x="3014" y="456"/>
                </a:lnTo>
                <a:lnTo>
                  <a:pt x="3002" y="436"/>
                </a:lnTo>
                <a:lnTo>
                  <a:pt x="2986" y="416"/>
                </a:lnTo>
                <a:lnTo>
                  <a:pt x="2968" y="398"/>
                </a:lnTo>
                <a:lnTo>
                  <a:pt x="2948" y="382"/>
                </a:lnTo>
                <a:lnTo>
                  <a:pt x="2924" y="370"/>
                </a:lnTo>
                <a:lnTo>
                  <a:pt x="2900" y="358"/>
                </a:lnTo>
                <a:lnTo>
                  <a:pt x="2870" y="348"/>
                </a:lnTo>
                <a:lnTo>
                  <a:pt x="2838" y="340"/>
                </a:lnTo>
                <a:lnTo>
                  <a:pt x="2804" y="336"/>
                </a:lnTo>
                <a:lnTo>
                  <a:pt x="2766" y="334"/>
                </a:lnTo>
                <a:lnTo>
                  <a:pt x="2578" y="334"/>
                </a:lnTo>
                <a:lnTo>
                  <a:pt x="2538" y="336"/>
                </a:lnTo>
                <a:lnTo>
                  <a:pt x="2502" y="340"/>
                </a:lnTo>
                <a:lnTo>
                  <a:pt x="2470" y="348"/>
                </a:lnTo>
                <a:lnTo>
                  <a:pt x="2440" y="358"/>
                </a:lnTo>
                <a:lnTo>
                  <a:pt x="2414" y="370"/>
                </a:lnTo>
                <a:lnTo>
                  <a:pt x="2390" y="384"/>
                </a:lnTo>
                <a:lnTo>
                  <a:pt x="2370" y="402"/>
                </a:lnTo>
                <a:lnTo>
                  <a:pt x="2352" y="418"/>
                </a:lnTo>
                <a:lnTo>
                  <a:pt x="2338" y="438"/>
                </a:lnTo>
                <a:lnTo>
                  <a:pt x="2326" y="458"/>
                </a:lnTo>
                <a:lnTo>
                  <a:pt x="2314" y="480"/>
                </a:lnTo>
                <a:lnTo>
                  <a:pt x="2306" y="500"/>
                </a:lnTo>
                <a:lnTo>
                  <a:pt x="2300" y="524"/>
                </a:lnTo>
                <a:lnTo>
                  <a:pt x="2296" y="546"/>
                </a:lnTo>
                <a:lnTo>
                  <a:pt x="2294" y="568"/>
                </a:lnTo>
                <a:lnTo>
                  <a:pt x="2294" y="590"/>
                </a:lnTo>
                <a:lnTo>
                  <a:pt x="2294" y="608"/>
                </a:lnTo>
                <a:lnTo>
                  <a:pt x="2296" y="630"/>
                </a:lnTo>
                <a:lnTo>
                  <a:pt x="2300" y="650"/>
                </a:lnTo>
                <a:lnTo>
                  <a:pt x="2306" y="672"/>
                </a:lnTo>
                <a:lnTo>
                  <a:pt x="2314" y="694"/>
                </a:lnTo>
                <a:lnTo>
                  <a:pt x="2324" y="714"/>
                </a:lnTo>
                <a:lnTo>
                  <a:pt x="2336" y="736"/>
                </a:lnTo>
                <a:lnTo>
                  <a:pt x="2350" y="754"/>
                </a:lnTo>
                <a:lnTo>
                  <a:pt x="2368" y="774"/>
                </a:lnTo>
                <a:lnTo>
                  <a:pt x="2388" y="790"/>
                </a:lnTo>
                <a:lnTo>
                  <a:pt x="2412" y="806"/>
                </a:lnTo>
                <a:lnTo>
                  <a:pt x="2438" y="818"/>
                </a:lnTo>
                <a:lnTo>
                  <a:pt x="2468" y="830"/>
                </a:lnTo>
                <a:lnTo>
                  <a:pt x="2500" y="838"/>
                </a:lnTo>
                <a:lnTo>
                  <a:pt x="2538" y="842"/>
                </a:lnTo>
                <a:lnTo>
                  <a:pt x="2578" y="84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36">
            <a:extLst>
              <a:ext uri="{FF2B5EF4-FFF2-40B4-BE49-F238E27FC236}">
                <a16:creationId xmlns:a16="http://schemas.microsoft.com/office/drawing/2014/main" id="{929E320C-D583-43B6-B5DE-0943D8D1C6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307716" y="6628414"/>
            <a:ext cx="142026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Company Confidential © 2023</a:t>
            </a:r>
          </a:p>
        </p:txBody>
      </p:sp>
      <p:sp>
        <p:nvSpPr>
          <p:cNvPr id="13" name="Rectangle 36">
            <a:extLst>
              <a:ext uri="{FF2B5EF4-FFF2-40B4-BE49-F238E27FC236}">
                <a16:creationId xmlns:a16="http://schemas.microsoft.com/office/drawing/2014/main" id="{DDDBB6E8-0667-43FE-8F1E-3D7A7903487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7051" y="6628414"/>
            <a:ext cx="333905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AbbVie document BCL2-AA-00037-FM, v13.0; Approval date: June 2023</a:t>
            </a:r>
          </a:p>
        </p:txBody>
      </p:sp>
    </p:spTree>
    <p:extLst>
      <p:ext uri="{BB962C8B-B14F-4D97-AF65-F5344CB8AC3E}">
        <p14:creationId xmlns:p14="http://schemas.microsoft.com/office/powerpoint/2010/main" val="3165384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Slid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527051" y="2194553"/>
            <a:ext cx="5921374" cy="2220218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4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527051" y="4480696"/>
            <a:ext cx="5921374" cy="432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6360100" y="1530350"/>
            <a:ext cx="167216" cy="3797300"/>
          </a:xfrm>
          <a:custGeom>
            <a:avLst/>
            <a:gdLst>
              <a:gd name="T0" fmla="*/ 0 w 94692"/>
              <a:gd name="T1" fmla="*/ 0 h 3865545"/>
              <a:gd name="T2" fmla="*/ 0 w 94692"/>
              <a:gd name="T3" fmla="*/ 0 h 3865545"/>
              <a:gd name="T4" fmla="*/ 124765 w 94692"/>
              <a:gd name="T5" fmla="*/ 0 h 3865545"/>
              <a:gd name="T6" fmla="*/ 124765 w 94692"/>
              <a:gd name="T7" fmla="*/ 3797010 h 3865545"/>
              <a:gd name="T8" fmla="*/ 0 w 94692"/>
              <a:gd name="T9" fmla="*/ 3797010 h 3865545"/>
              <a:gd name="T10" fmla="*/ 0 w 94692"/>
              <a:gd name="T11" fmla="*/ 3797010 h 38655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4692" h="3865545">
                <a:moveTo>
                  <a:pt x="0" y="0"/>
                </a:moveTo>
                <a:lnTo>
                  <a:pt x="0" y="0"/>
                </a:lnTo>
                <a:lnTo>
                  <a:pt x="94692" y="0"/>
                </a:lnTo>
                <a:lnTo>
                  <a:pt x="94692" y="3865545"/>
                </a:lnTo>
                <a:lnTo>
                  <a:pt x="0" y="3865545"/>
                </a:ln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632812" y="405115"/>
            <a:ext cx="1847981" cy="320374"/>
          </a:xfrm>
          <a:custGeom>
            <a:avLst/>
            <a:gdLst>
              <a:gd name="T0" fmla="*/ 2147483647 w 5472"/>
              <a:gd name="T1" fmla="*/ 2147483647 h 952"/>
              <a:gd name="T2" fmla="*/ 2147483647 w 5472"/>
              <a:gd name="T3" fmla="*/ 2147483647 h 952"/>
              <a:gd name="T4" fmla="*/ 2147483647 w 5472"/>
              <a:gd name="T5" fmla="*/ 2147483647 h 952"/>
              <a:gd name="T6" fmla="*/ 2147483647 w 5472"/>
              <a:gd name="T7" fmla="*/ 2147483647 h 952"/>
              <a:gd name="T8" fmla="*/ 2147483647 w 5472"/>
              <a:gd name="T9" fmla="*/ 2147483647 h 952"/>
              <a:gd name="T10" fmla="*/ 2147483647 w 5472"/>
              <a:gd name="T11" fmla="*/ 2147483647 h 952"/>
              <a:gd name="T12" fmla="*/ 2147483647 w 5472"/>
              <a:gd name="T13" fmla="*/ 2147483647 h 952"/>
              <a:gd name="T14" fmla="*/ 2147483647 w 5472"/>
              <a:gd name="T15" fmla="*/ 2147483647 h 952"/>
              <a:gd name="T16" fmla="*/ 2147483647 w 5472"/>
              <a:gd name="T17" fmla="*/ 2147483647 h 952"/>
              <a:gd name="T18" fmla="*/ 2147483647 w 5472"/>
              <a:gd name="T19" fmla="*/ 2147483647 h 952"/>
              <a:gd name="T20" fmla="*/ 2147483647 w 5472"/>
              <a:gd name="T21" fmla="*/ 2147483647 h 952"/>
              <a:gd name="T22" fmla="*/ 2147483647 w 5472"/>
              <a:gd name="T23" fmla="*/ 2147483647 h 952"/>
              <a:gd name="T24" fmla="*/ 2147483647 w 5472"/>
              <a:gd name="T25" fmla="*/ 2147483647 h 952"/>
              <a:gd name="T26" fmla="*/ 2147483647 w 5472"/>
              <a:gd name="T27" fmla="*/ 2147483647 h 952"/>
              <a:gd name="T28" fmla="*/ 2147483647 w 5472"/>
              <a:gd name="T29" fmla="*/ 2147483647 h 952"/>
              <a:gd name="T30" fmla="*/ 2147483647 w 5472"/>
              <a:gd name="T31" fmla="*/ 2147483647 h 952"/>
              <a:gd name="T32" fmla="*/ 2147483647 w 5472"/>
              <a:gd name="T33" fmla="*/ 2147483647 h 952"/>
              <a:gd name="T34" fmla="*/ 2147483647 w 5472"/>
              <a:gd name="T35" fmla="*/ 2147483647 h 952"/>
              <a:gd name="T36" fmla="*/ 2147483647 w 5472"/>
              <a:gd name="T37" fmla="*/ 2147483647 h 952"/>
              <a:gd name="T38" fmla="*/ 2147483647 w 5472"/>
              <a:gd name="T39" fmla="*/ 2147483647 h 952"/>
              <a:gd name="T40" fmla="*/ 2147483647 w 5472"/>
              <a:gd name="T41" fmla="*/ 2147483647 h 952"/>
              <a:gd name="T42" fmla="*/ 2147483647 w 5472"/>
              <a:gd name="T43" fmla="*/ 2147483647 h 952"/>
              <a:gd name="T44" fmla="*/ 2147483647 w 5472"/>
              <a:gd name="T45" fmla="*/ 2147483647 h 952"/>
              <a:gd name="T46" fmla="*/ 2147483647 w 5472"/>
              <a:gd name="T47" fmla="*/ 2147483647 h 952"/>
              <a:gd name="T48" fmla="*/ 2147483647 w 5472"/>
              <a:gd name="T49" fmla="*/ 2147483647 h 952"/>
              <a:gd name="T50" fmla="*/ 2147483647 w 5472"/>
              <a:gd name="T51" fmla="*/ 2147483647 h 952"/>
              <a:gd name="T52" fmla="*/ 2147483647 w 5472"/>
              <a:gd name="T53" fmla="*/ 2147483647 h 952"/>
              <a:gd name="T54" fmla="*/ 2147483647 w 5472"/>
              <a:gd name="T55" fmla="*/ 2147483647 h 952"/>
              <a:gd name="T56" fmla="*/ 2147483647 w 5472"/>
              <a:gd name="T57" fmla="*/ 2147483647 h 952"/>
              <a:gd name="T58" fmla="*/ 2147483647 w 5472"/>
              <a:gd name="T59" fmla="*/ 2147483647 h 952"/>
              <a:gd name="T60" fmla="*/ 2147483647 w 5472"/>
              <a:gd name="T61" fmla="*/ 2147483647 h 952"/>
              <a:gd name="T62" fmla="*/ 2147483647 w 5472"/>
              <a:gd name="T63" fmla="*/ 2147483647 h 952"/>
              <a:gd name="T64" fmla="*/ 2147483647 w 5472"/>
              <a:gd name="T65" fmla="*/ 2147483647 h 952"/>
              <a:gd name="T66" fmla="*/ 2147483647 w 5472"/>
              <a:gd name="T67" fmla="*/ 2147483647 h 952"/>
              <a:gd name="T68" fmla="*/ 2147483647 w 5472"/>
              <a:gd name="T69" fmla="*/ 2147483647 h 952"/>
              <a:gd name="T70" fmla="*/ 2147483647 w 5472"/>
              <a:gd name="T71" fmla="*/ 2147483647 h 952"/>
              <a:gd name="T72" fmla="*/ 2147483647 w 5472"/>
              <a:gd name="T73" fmla="*/ 2147483647 h 952"/>
              <a:gd name="T74" fmla="*/ 2147483647 w 5472"/>
              <a:gd name="T75" fmla="*/ 2147483647 h 952"/>
              <a:gd name="T76" fmla="*/ 2147483647 w 5472"/>
              <a:gd name="T77" fmla="*/ 2147483647 h 952"/>
              <a:gd name="T78" fmla="*/ 2147483647 w 5472"/>
              <a:gd name="T79" fmla="*/ 2147483647 h 952"/>
              <a:gd name="T80" fmla="*/ 2147483647 w 5472"/>
              <a:gd name="T81" fmla="*/ 2147483647 h 952"/>
              <a:gd name="T82" fmla="*/ 2147483647 w 5472"/>
              <a:gd name="T83" fmla="*/ 0 h 952"/>
              <a:gd name="T84" fmla="*/ 2147483647 w 5472"/>
              <a:gd name="T85" fmla="*/ 2147483647 h 952"/>
              <a:gd name="T86" fmla="*/ 2147483647 w 5472"/>
              <a:gd name="T87" fmla="*/ 2147483647 h 952"/>
              <a:gd name="T88" fmla="*/ 2147483647 w 5472"/>
              <a:gd name="T89" fmla="*/ 2147483647 h 952"/>
              <a:gd name="T90" fmla="*/ 2147483647 w 5472"/>
              <a:gd name="T91" fmla="*/ 2147483647 h 952"/>
              <a:gd name="T92" fmla="*/ 2147483647 w 5472"/>
              <a:gd name="T93" fmla="*/ 2147483647 h 952"/>
              <a:gd name="T94" fmla="*/ 2147483647 w 5472"/>
              <a:gd name="T95" fmla="*/ 2147483647 h 952"/>
              <a:gd name="T96" fmla="*/ 2147483647 w 5472"/>
              <a:gd name="T97" fmla="*/ 2147483647 h 952"/>
              <a:gd name="T98" fmla="*/ 2147483647 w 5472"/>
              <a:gd name="T99" fmla="*/ 2147483647 h 952"/>
              <a:gd name="T100" fmla="*/ 2147483647 w 5472"/>
              <a:gd name="T101" fmla="*/ 2147483647 h 952"/>
              <a:gd name="T102" fmla="*/ 2147483647 w 5472"/>
              <a:gd name="T103" fmla="*/ 2147483647 h 952"/>
              <a:gd name="T104" fmla="*/ 2147483647 w 5472"/>
              <a:gd name="T105" fmla="*/ 2147483647 h 952"/>
              <a:gd name="T106" fmla="*/ 2147483647 w 5472"/>
              <a:gd name="T107" fmla="*/ 2147483647 h 952"/>
              <a:gd name="T108" fmla="*/ 2147483647 w 5472"/>
              <a:gd name="T109" fmla="*/ 0 h 952"/>
              <a:gd name="T110" fmla="*/ 2147483647 w 5472"/>
              <a:gd name="T111" fmla="*/ 2147483647 h 952"/>
              <a:gd name="T112" fmla="*/ 2147483647 w 5472"/>
              <a:gd name="T113" fmla="*/ 2147483647 h 952"/>
              <a:gd name="T114" fmla="*/ 2147483647 w 5472"/>
              <a:gd name="T115" fmla="*/ 2147483647 h 952"/>
              <a:gd name="T116" fmla="*/ 2147483647 w 5472"/>
              <a:gd name="T117" fmla="*/ 2147483647 h 952"/>
              <a:gd name="T118" fmla="*/ 2147483647 w 5472"/>
              <a:gd name="T119" fmla="*/ 2147483647 h 952"/>
              <a:gd name="T120" fmla="*/ 2147483647 w 5472"/>
              <a:gd name="T121" fmla="*/ 2147483647 h 952"/>
              <a:gd name="T122" fmla="*/ 2147483647 w 5472"/>
              <a:gd name="T123" fmla="*/ 2147483647 h 95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472" h="952">
                <a:moveTo>
                  <a:pt x="5454" y="922"/>
                </a:moveTo>
                <a:lnTo>
                  <a:pt x="5454" y="922"/>
                </a:lnTo>
                <a:lnTo>
                  <a:pt x="5452" y="902"/>
                </a:lnTo>
                <a:lnTo>
                  <a:pt x="5448" y="886"/>
                </a:lnTo>
                <a:lnTo>
                  <a:pt x="5440" y="872"/>
                </a:lnTo>
                <a:lnTo>
                  <a:pt x="5430" y="862"/>
                </a:lnTo>
                <a:lnTo>
                  <a:pt x="5418" y="854"/>
                </a:lnTo>
                <a:lnTo>
                  <a:pt x="5402" y="848"/>
                </a:lnTo>
                <a:lnTo>
                  <a:pt x="5384" y="844"/>
                </a:lnTo>
                <a:lnTo>
                  <a:pt x="5364" y="844"/>
                </a:lnTo>
                <a:lnTo>
                  <a:pt x="4946" y="844"/>
                </a:lnTo>
                <a:lnTo>
                  <a:pt x="4910" y="842"/>
                </a:lnTo>
                <a:lnTo>
                  <a:pt x="4878" y="838"/>
                </a:lnTo>
                <a:lnTo>
                  <a:pt x="4848" y="832"/>
                </a:lnTo>
                <a:lnTo>
                  <a:pt x="4820" y="824"/>
                </a:lnTo>
                <a:lnTo>
                  <a:pt x="4796" y="814"/>
                </a:lnTo>
                <a:lnTo>
                  <a:pt x="4774" y="800"/>
                </a:lnTo>
                <a:lnTo>
                  <a:pt x="4754" y="788"/>
                </a:lnTo>
                <a:lnTo>
                  <a:pt x="4738" y="772"/>
                </a:lnTo>
                <a:lnTo>
                  <a:pt x="4722" y="756"/>
                </a:lnTo>
                <a:lnTo>
                  <a:pt x="4710" y="740"/>
                </a:lnTo>
                <a:lnTo>
                  <a:pt x="4698" y="724"/>
                </a:lnTo>
                <a:lnTo>
                  <a:pt x="4690" y="706"/>
                </a:lnTo>
                <a:lnTo>
                  <a:pt x="4682" y="688"/>
                </a:lnTo>
                <a:lnTo>
                  <a:pt x="4676" y="672"/>
                </a:lnTo>
                <a:lnTo>
                  <a:pt x="4674" y="654"/>
                </a:lnTo>
                <a:lnTo>
                  <a:pt x="4670" y="638"/>
                </a:lnTo>
                <a:lnTo>
                  <a:pt x="5252" y="638"/>
                </a:lnTo>
                <a:lnTo>
                  <a:pt x="5282" y="636"/>
                </a:lnTo>
                <a:lnTo>
                  <a:pt x="5310" y="632"/>
                </a:lnTo>
                <a:lnTo>
                  <a:pt x="5336" y="626"/>
                </a:lnTo>
                <a:lnTo>
                  <a:pt x="5358" y="618"/>
                </a:lnTo>
                <a:lnTo>
                  <a:pt x="5378" y="608"/>
                </a:lnTo>
                <a:lnTo>
                  <a:pt x="5396" y="596"/>
                </a:lnTo>
                <a:lnTo>
                  <a:pt x="5412" y="582"/>
                </a:lnTo>
                <a:lnTo>
                  <a:pt x="5426" y="568"/>
                </a:lnTo>
                <a:lnTo>
                  <a:pt x="5438" y="552"/>
                </a:lnTo>
                <a:lnTo>
                  <a:pt x="5448" y="536"/>
                </a:lnTo>
                <a:lnTo>
                  <a:pt x="5456" y="518"/>
                </a:lnTo>
                <a:lnTo>
                  <a:pt x="5462" y="502"/>
                </a:lnTo>
                <a:lnTo>
                  <a:pt x="5466" y="486"/>
                </a:lnTo>
                <a:lnTo>
                  <a:pt x="5470" y="468"/>
                </a:lnTo>
                <a:lnTo>
                  <a:pt x="5472" y="452"/>
                </a:lnTo>
                <a:lnTo>
                  <a:pt x="5472" y="438"/>
                </a:lnTo>
                <a:lnTo>
                  <a:pt x="5472" y="422"/>
                </a:lnTo>
                <a:lnTo>
                  <a:pt x="5470" y="404"/>
                </a:lnTo>
                <a:lnTo>
                  <a:pt x="5466" y="388"/>
                </a:lnTo>
                <a:lnTo>
                  <a:pt x="5460" y="370"/>
                </a:lnTo>
                <a:lnTo>
                  <a:pt x="5454" y="354"/>
                </a:lnTo>
                <a:lnTo>
                  <a:pt x="5446" y="336"/>
                </a:lnTo>
                <a:lnTo>
                  <a:pt x="5436" y="320"/>
                </a:lnTo>
                <a:lnTo>
                  <a:pt x="5424" y="306"/>
                </a:lnTo>
                <a:lnTo>
                  <a:pt x="5410" y="292"/>
                </a:lnTo>
                <a:lnTo>
                  <a:pt x="5394" y="278"/>
                </a:lnTo>
                <a:lnTo>
                  <a:pt x="5376" y="266"/>
                </a:lnTo>
                <a:lnTo>
                  <a:pt x="5356" y="256"/>
                </a:lnTo>
                <a:lnTo>
                  <a:pt x="5334" y="248"/>
                </a:lnTo>
                <a:lnTo>
                  <a:pt x="5310" y="242"/>
                </a:lnTo>
                <a:lnTo>
                  <a:pt x="5282" y="238"/>
                </a:lnTo>
                <a:lnTo>
                  <a:pt x="5252" y="236"/>
                </a:lnTo>
                <a:lnTo>
                  <a:pt x="4938" y="236"/>
                </a:lnTo>
                <a:lnTo>
                  <a:pt x="4886" y="238"/>
                </a:lnTo>
                <a:lnTo>
                  <a:pt x="4840" y="246"/>
                </a:lnTo>
                <a:lnTo>
                  <a:pt x="4796" y="256"/>
                </a:lnTo>
                <a:lnTo>
                  <a:pt x="4758" y="270"/>
                </a:lnTo>
                <a:lnTo>
                  <a:pt x="4724" y="286"/>
                </a:lnTo>
                <a:lnTo>
                  <a:pt x="4692" y="306"/>
                </a:lnTo>
                <a:lnTo>
                  <a:pt x="4664" y="328"/>
                </a:lnTo>
                <a:lnTo>
                  <a:pt x="4640" y="354"/>
                </a:lnTo>
                <a:lnTo>
                  <a:pt x="4620" y="380"/>
                </a:lnTo>
                <a:lnTo>
                  <a:pt x="4602" y="408"/>
                </a:lnTo>
                <a:lnTo>
                  <a:pt x="4588" y="438"/>
                </a:lnTo>
                <a:lnTo>
                  <a:pt x="4578" y="468"/>
                </a:lnTo>
                <a:lnTo>
                  <a:pt x="4568" y="498"/>
                </a:lnTo>
                <a:lnTo>
                  <a:pt x="4562" y="528"/>
                </a:lnTo>
                <a:lnTo>
                  <a:pt x="4560" y="560"/>
                </a:lnTo>
                <a:lnTo>
                  <a:pt x="4558" y="590"/>
                </a:lnTo>
                <a:lnTo>
                  <a:pt x="4560" y="622"/>
                </a:lnTo>
                <a:lnTo>
                  <a:pt x="4564" y="654"/>
                </a:lnTo>
                <a:lnTo>
                  <a:pt x="4570" y="686"/>
                </a:lnTo>
                <a:lnTo>
                  <a:pt x="4578" y="718"/>
                </a:lnTo>
                <a:lnTo>
                  <a:pt x="4592" y="748"/>
                </a:lnTo>
                <a:lnTo>
                  <a:pt x="4606" y="778"/>
                </a:lnTo>
                <a:lnTo>
                  <a:pt x="4624" y="804"/>
                </a:lnTo>
                <a:lnTo>
                  <a:pt x="4646" y="830"/>
                </a:lnTo>
                <a:lnTo>
                  <a:pt x="4670" y="854"/>
                </a:lnTo>
                <a:lnTo>
                  <a:pt x="4698" y="876"/>
                </a:lnTo>
                <a:lnTo>
                  <a:pt x="4728" y="896"/>
                </a:lnTo>
                <a:lnTo>
                  <a:pt x="4764" y="912"/>
                </a:lnTo>
                <a:lnTo>
                  <a:pt x="4802" y="924"/>
                </a:lnTo>
                <a:lnTo>
                  <a:pt x="4842" y="934"/>
                </a:lnTo>
                <a:lnTo>
                  <a:pt x="4888" y="940"/>
                </a:lnTo>
                <a:lnTo>
                  <a:pt x="4938" y="942"/>
                </a:lnTo>
                <a:lnTo>
                  <a:pt x="5454" y="942"/>
                </a:lnTo>
                <a:lnTo>
                  <a:pt x="5454" y="922"/>
                </a:lnTo>
                <a:close/>
                <a:moveTo>
                  <a:pt x="4946" y="334"/>
                </a:moveTo>
                <a:lnTo>
                  <a:pt x="4946" y="334"/>
                </a:lnTo>
                <a:lnTo>
                  <a:pt x="5238" y="334"/>
                </a:lnTo>
                <a:lnTo>
                  <a:pt x="5256" y="336"/>
                </a:lnTo>
                <a:lnTo>
                  <a:pt x="5272" y="338"/>
                </a:lnTo>
                <a:lnTo>
                  <a:pt x="5286" y="340"/>
                </a:lnTo>
                <a:lnTo>
                  <a:pt x="5300" y="344"/>
                </a:lnTo>
                <a:lnTo>
                  <a:pt x="5312" y="350"/>
                </a:lnTo>
                <a:lnTo>
                  <a:pt x="5322" y="356"/>
                </a:lnTo>
                <a:lnTo>
                  <a:pt x="5330" y="364"/>
                </a:lnTo>
                <a:lnTo>
                  <a:pt x="5338" y="370"/>
                </a:lnTo>
                <a:lnTo>
                  <a:pt x="5350" y="388"/>
                </a:lnTo>
                <a:lnTo>
                  <a:pt x="5358" y="404"/>
                </a:lnTo>
                <a:lnTo>
                  <a:pt x="5362" y="422"/>
                </a:lnTo>
                <a:lnTo>
                  <a:pt x="5362" y="438"/>
                </a:lnTo>
                <a:lnTo>
                  <a:pt x="5362" y="452"/>
                </a:lnTo>
                <a:lnTo>
                  <a:pt x="5358" y="468"/>
                </a:lnTo>
                <a:lnTo>
                  <a:pt x="5350" y="486"/>
                </a:lnTo>
                <a:lnTo>
                  <a:pt x="5338" y="502"/>
                </a:lnTo>
                <a:lnTo>
                  <a:pt x="5332" y="510"/>
                </a:lnTo>
                <a:lnTo>
                  <a:pt x="5322" y="518"/>
                </a:lnTo>
                <a:lnTo>
                  <a:pt x="5312" y="524"/>
                </a:lnTo>
                <a:lnTo>
                  <a:pt x="5300" y="530"/>
                </a:lnTo>
                <a:lnTo>
                  <a:pt x="5288" y="534"/>
                </a:lnTo>
                <a:lnTo>
                  <a:pt x="5272" y="538"/>
                </a:lnTo>
                <a:lnTo>
                  <a:pt x="5256" y="540"/>
                </a:lnTo>
                <a:lnTo>
                  <a:pt x="5238" y="540"/>
                </a:lnTo>
                <a:lnTo>
                  <a:pt x="4670" y="540"/>
                </a:lnTo>
                <a:lnTo>
                  <a:pt x="4676" y="512"/>
                </a:lnTo>
                <a:lnTo>
                  <a:pt x="4680" y="496"/>
                </a:lnTo>
                <a:lnTo>
                  <a:pt x="4688" y="478"/>
                </a:lnTo>
                <a:lnTo>
                  <a:pt x="4696" y="462"/>
                </a:lnTo>
                <a:lnTo>
                  <a:pt x="4706" y="444"/>
                </a:lnTo>
                <a:lnTo>
                  <a:pt x="4718" y="428"/>
                </a:lnTo>
                <a:lnTo>
                  <a:pt x="4732" y="412"/>
                </a:lnTo>
                <a:lnTo>
                  <a:pt x="4750" y="396"/>
                </a:lnTo>
                <a:lnTo>
                  <a:pt x="4768" y="382"/>
                </a:lnTo>
                <a:lnTo>
                  <a:pt x="4790" y="368"/>
                </a:lnTo>
                <a:lnTo>
                  <a:pt x="4816" y="356"/>
                </a:lnTo>
                <a:lnTo>
                  <a:pt x="4844" y="348"/>
                </a:lnTo>
                <a:lnTo>
                  <a:pt x="4874" y="340"/>
                </a:lnTo>
                <a:lnTo>
                  <a:pt x="4908" y="336"/>
                </a:lnTo>
                <a:lnTo>
                  <a:pt x="4946" y="334"/>
                </a:lnTo>
                <a:close/>
                <a:moveTo>
                  <a:pt x="3760" y="898"/>
                </a:moveTo>
                <a:lnTo>
                  <a:pt x="3760" y="898"/>
                </a:lnTo>
                <a:lnTo>
                  <a:pt x="3740" y="924"/>
                </a:lnTo>
                <a:lnTo>
                  <a:pt x="3730" y="932"/>
                </a:lnTo>
                <a:lnTo>
                  <a:pt x="3720" y="940"/>
                </a:lnTo>
                <a:lnTo>
                  <a:pt x="3712" y="946"/>
                </a:lnTo>
                <a:lnTo>
                  <a:pt x="3702" y="950"/>
                </a:lnTo>
                <a:lnTo>
                  <a:pt x="3694" y="952"/>
                </a:lnTo>
                <a:lnTo>
                  <a:pt x="3684" y="952"/>
                </a:lnTo>
                <a:lnTo>
                  <a:pt x="3670" y="952"/>
                </a:lnTo>
                <a:lnTo>
                  <a:pt x="3660" y="948"/>
                </a:lnTo>
                <a:lnTo>
                  <a:pt x="3650" y="944"/>
                </a:lnTo>
                <a:lnTo>
                  <a:pt x="3642" y="938"/>
                </a:lnTo>
                <a:lnTo>
                  <a:pt x="3634" y="930"/>
                </a:lnTo>
                <a:lnTo>
                  <a:pt x="3624" y="920"/>
                </a:lnTo>
                <a:lnTo>
                  <a:pt x="3606" y="898"/>
                </a:lnTo>
                <a:lnTo>
                  <a:pt x="3124" y="236"/>
                </a:lnTo>
                <a:lnTo>
                  <a:pt x="3188" y="236"/>
                </a:lnTo>
                <a:lnTo>
                  <a:pt x="3212" y="238"/>
                </a:lnTo>
                <a:lnTo>
                  <a:pt x="3232" y="240"/>
                </a:lnTo>
                <a:lnTo>
                  <a:pt x="3250" y="246"/>
                </a:lnTo>
                <a:lnTo>
                  <a:pt x="3264" y="254"/>
                </a:lnTo>
                <a:lnTo>
                  <a:pt x="3276" y="264"/>
                </a:lnTo>
                <a:lnTo>
                  <a:pt x="3286" y="274"/>
                </a:lnTo>
                <a:lnTo>
                  <a:pt x="3308" y="302"/>
                </a:lnTo>
                <a:lnTo>
                  <a:pt x="3686" y="836"/>
                </a:lnTo>
                <a:lnTo>
                  <a:pt x="4066" y="300"/>
                </a:lnTo>
                <a:lnTo>
                  <a:pt x="4086" y="274"/>
                </a:lnTo>
                <a:lnTo>
                  <a:pt x="4098" y="262"/>
                </a:lnTo>
                <a:lnTo>
                  <a:pt x="4110" y="254"/>
                </a:lnTo>
                <a:lnTo>
                  <a:pt x="4124" y="246"/>
                </a:lnTo>
                <a:lnTo>
                  <a:pt x="4140" y="240"/>
                </a:lnTo>
                <a:lnTo>
                  <a:pt x="4160" y="238"/>
                </a:lnTo>
                <a:lnTo>
                  <a:pt x="4184" y="236"/>
                </a:lnTo>
                <a:lnTo>
                  <a:pt x="4242" y="236"/>
                </a:lnTo>
                <a:lnTo>
                  <a:pt x="3760" y="898"/>
                </a:lnTo>
                <a:close/>
                <a:moveTo>
                  <a:pt x="1002" y="942"/>
                </a:moveTo>
                <a:lnTo>
                  <a:pt x="1002" y="942"/>
                </a:lnTo>
                <a:lnTo>
                  <a:pt x="986" y="940"/>
                </a:lnTo>
                <a:lnTo>
                  <a:pt x="972" y="938"/>
                </a:lnTo>
                <a:lnTo>
                  <a:pt x="960" y="932"/>
                </a:lnTo>
                <a:lnTo>
                  <a:pt x="948" y="926"/>
                </a:lnTo>
                <a:lnTo>
                  <a:pt x="938" y="916"/>
                </a:lnTo>
                <a:lnTo>
                  <a:pt x="932" y="904"/>
                </a:lnTo>
                <a:lnTo>
                  <a:pt x="926" y="890"/>
                </a:lnTo>
                <a:lnTo>
                  <a:pt x="922" y="874"/>
                </a:lnTo>
                <a:lnTo>
                  <a:pt x="906" y="796"/>
                </a:lnTo>
                <a:lnTo>
                  <a:pt x="894" y="816"/>
                </a:lnTo>
                <a:lnTo>
                  <a:pt x="876" y="838"/>
                </a:lnTo>
                <a:lnTo>
                  <a:pt x="850" y="862"/>
                </a:lnTo>
                <a:lnTo>
                  <a:pt x="836" y="874"/>
                </a:lnTo>
                <a:lnTo>
                  <a:pt x="818" y="886"/>
                </a:lnTo>
                <a:lnTo>
                  <a:pt x="798" y="898"/>
                </a:lnTo>
                <a:lnTo>
                  <a:pt x="778" y="908"/>
                </a:lnTo>
                <a:lnTo>
                  <a:pt x="754" y="918"/>
                </a:lnTo>
                <a:lnTo>
                  <a:pt x="728" y="926"/>
                </a:lnTo>
                <a:lnTo>
                  <a:pt x="700" y="932"/>
                </a:lnTo>
                <a:lnTo>
                  <a:pt x="670" y="938"/>
                </a:lnTo>
                <a:lnTo>
                  <a:pt x="638" y="940"/>
                </a:lnTo>
                <a:lnTo>
                  <a:pt x="604" y="942"/>
                </a:lnTo>
                <a:lnTo>
                  <a:pt x="384" y="942"/>
                </a:lnTo>
                <a:lnTo>
                  <a:pt x="356" y="942"/>
                </a:lnTo>
                <a:lnTo>
                  <a:pt x="330" y="940"/>
                </a:lnTo>
                <a:lnTo>
                  <a:pt x="306" y="936"/>
                </a:lnTo>
                <a:lnTo>
                  <a:pt x="282" y="932"/>
                </a:lnTo>
                <a:lnTo>
                  <a:pt x="258" y="928"/>
                </a:lnTo>
                <a:lnTo>
                  <a:pt x="238" y="922"/>
                </a:lnTo>
                <a:lnTo>
                  <a:pt x="198" y="908"/>
                </a:lnTo>
                <a:lnTo>
                  <a:pt x="162" y="890"/>
                </a:lnTo>
                <a:lnTo>
                  <a:pt x="130" y="870"/>
                </a:lnTo>
                <a:lnTo>
                  <a:pt x="104" y="846"/>
                </a:lnTo>
                <a:lnTo>
                  <a:pt x="80" y="822"/>
                </a:lnTo>
                <a:lnTo>
                  <a:pt x="60" y="794"/>
                </a:lnTo>
                <a:lnTo>
                  <a:pt x="42" y="766"/>
                </a:lnTo>
                <a:lnTo>
                  <a:pt x="28" y="738"/>
                </a:lnTo>
                <a:lnTo>
                  <a:pt x="18" y="708"/>
                </a:lnTo>
                <a:lnTo>
                  <a:pt x="10" y="678"/>
                </a:lnTo>
                <a:lnTo>
                  <a:pt x="4" y="648"/>
                </a:lnTo>
                <a:lnTo>
                  <a:pt x="2" y="618"/>
                </a:lnTo>
                <a:lnTo>
                  <a:pt x="0" y="590"/>
                </a:lnTo>
                <a:lnTo>
                  <a:pt x="2" y="558"/>
                </a:lnTo>
                <a:lnTo>
                  <a:pt x="4" y="526"/>
                </a:lnTo>
                <a:lnTo>
                  <a:pt x="12" y="494"/>
                </a:lnTo>
                <a:lnTo>
                  <a:pt x="20" y="462"/>
                </a:lnTo>
                <a:lnTo>
                  <a:pt x="32" y="432"/>
                </a:lnTo>
                <a:lnTo>
                  <a:pt x="46" y="404"/>
                </a:lnTo>
                <a:lnTo>
                  <a:pt x="64" y="376"/>
                </a:lnTo>
                <a:lnTo>
                  <a:pt x="86" y="350"/>
                </a:lnTo>
                <a:lnTo>
                  <a:pt x="110" y="326"/>
                </a:lnTo>
                <a:lnTo>
                  <a:pt x="138" y="304"/>
                </a:lnTo>
                <a:lnTo>
                  <a:pt x="170" y="284"/>
                </a:lnTo>
                <a:lnTo>
                  <a:pt x="204" y="268"/>
                </a:lnTo>
                <a:lnTo>
                  <a:pt x="244" y="254"/>
                </a:lnTo>
                <a:lnTo>
                  <a:pt x="286" y="244"/>
                </a:lnTo>
                <a:lnTo>
                  <a:pt x="332" y="238"/>
                </a:lnTo>
                <a:lnTo>
                  <a:pt x="384" y="236"/>
                </a:lnTo>
                <a:lnTo>
                  <a:pt x="604" y="236"/>
                </a:lnTo>
                <a:lnTo>
                  <a:pt x="642" y="238"/>
                </a:lnTo>
                <a:lnTo>
                  <a:pt x="680" y="242"/>
                </a:lnTo>
                <a:lnTo>
                  <a:pt x="714" y="248"/>
                </a:lnTo>
                <a:lnTo>
                  <a:pt x="746" y="258"/>
                </a:lnTo>
                <a:lnTo>
                  <a:pt x="776" y="270"/>
                </a:lnTo>
                <a:lnTo>
                  <a:pt x="804" y="284"/>
                </a:lnTo>
                <a:lnTo>
                  <a:pt x="830" y="300"/>
                </a:lnTo>
                <a:lnTo>
                  <a:pt x="854" y="318"/>
                </a:lnTo>
                <a:lnTo>
                  <a:pt x="876" y="338"/>
                </a:lnTo>
                <a:lnTo>
                  <a:pt x="894" y="358"/>
                </a:lnTo>
                <a:lnTo>
                  <a:pt x="912" y="382"/>
                </a:lnTo>
                <a:lnTo>
                  <a:pt x="926" y="406"/>
                </a:lnTo>
                <a:lnTo>
                  <a:pt x="940" y="432"/>
                </a:lnTo>
                <a:lnTo>
                  <a:pt x="950" y="458"/>
                </a:lnTo>
                <a:lnTo>
                  <a:pt x="958" y="484"/>
                </a:lnTo>
                <a:lnTo>
                  <a:pt x="966" y="514"/>
                </a:lnTo>
                <a:lnTo>
                  <a:pt x="1046" y="942"/>
                </a:lnTo>
                <a:lnTo>
                  <a:pt x="1002" y="942"/>
                </a:lnTo>
                <a:close/>
                <a:moveTo>
                  <a:pt x="580" y="334"/>
                </a:moveTo>
                <a:lnTo>
                  <a:pt x="580" y="334"/>
                </a:lnTo>
                <a:lnTo>
                  <a:pt x="392" y="334"/>
                </a:lnTo>
                <a:lnTo>
                  <a:pt x="354" y="336"/>
                </a:lnTo>
                <a:lnTo>
                  <a:pt x="318" y="340"/>
                </a:lnTo>
                <a:lnTo>
                  <a:pt x="286" y="348"/>
                </a:lnTo>
                <a:lnTo>
                  <a:pt x="258" y="358"/>
                </a:lnTo>
                <a:lnTo>
                  <a:pt x="232" y="370"/>
                </a:lnTo>
                <a:lnTo>
                  <a:pt x="210" y="384"/>
                </a:lnTo>
                <a:lnTo>
                  <a:pt x="188" y="400"/>
                </a:lnTo>
                <a:lnTo>
                  <a:pt x="170" y="416"/>
                </a:lnTo>
                <a:lnTo>
                  <a:pt x="156" y="436"/>
                </a:lnTo>
                <a:lnTo>
                  <a:pt x="142" y="456"/>
                </a:lnTo>
                <a:lnTo>
                  <a:pt x="132" y="476"/>
                </a:lnTo>
                <a:lnTo>
                  <a:pt x="122" y="498"/>
                </a:lnTo>
                <a:lnTo>
                  <a:pt x="116" y="520"/>
                </a:lnTo>
                <a:lnTo>
                  <a:pt x="112" y="544"/>
                </a:lnTo>
                <a:lnTo>
                  <a:pt x="110" y="566"/>
                </a:lnTo>
                <a:lnTo>
                  <a:pt x="108" y="590"/>
                </a:lnTo>
                <a:lnTo>
                  <a:pt x="110" y="612"/>
                </a:lnTo>
                <a:lnTo>
                  <a:pt x="112" y="636"/>
                </a:lnTo>
                <a:lnTo>
                  <a:pt x="116" y="658"/>
                </a:lnTo>
                <a:lnTo>
                  <a:pt x="122" y="680"/>
                </a:lnTo>
                <a:lnTo>
                  <a:pt x="132" y="702"/>
                </a:lnTo>
                <a:lnTo>
                  <a:pt x="142" y="724"/>
                </a:lnTo>
                <a:lnTo>
                  <a:pt x="156" y="744"/>
                </a:lnTo>
                <a:lnTo>
                  <a:pt x="170" y="762"/>
                </a:lnTo>
                <a:lnTo>
                  <a:pt x="188" y="780"/>
                </a:lnTo>
                <a:lnTo>
                  <a:pt x="210" y="796"/>
                </a:lnTo>
                <a:lnTo>
                  <a:pt x="232" y="810"/>
                </a:lnTo>
                <a:lnTo>
                  <a:pt x="258" y="822"/>
                </a:lnTo>
                <a:lnTo>
                  <a:pt x="286" y="830"/>
                </a:lnTo>
                <a:lnTo>
                  <a:pt x="318" y="838"/>
                </a:lnTo>
                <a:lnTo>
                  <a:pt x="354" y="842"/>
                </a:lnTo>
                <a:lnTo>
                  <a:pt x="392" y="844"/>
                </a:lnTo>
                <a:lnTo>
                  <a:pt x="580" y="844"/>
                </a:lnTo>
                <a:lnTo>
                  <a:pt x="618" y="842"/>
                </a:lnTo>
                <a:lnTo>
                  <a:pt x="654" y="838"/>
                </a:lnTo>
                <a:lnTo>
                  <a:pt x="688" y="830"/>
                </a:lnTo>
                <a:lnTo>
                  <a:pt x="716" y="820"/>
                </a:lnTo>
                <a:lnTo>
                  <a:pt x="744" y="808"/>
                </a:lnTo>
                <a:lnTo>
                  <a:pt x="766" y="794"/>
                </a:lnTo>
                <a:lnTo>
                  <a:pt x="786" y="778"/>
                </a:lnTo>
                <a:lnTo>
                  <a:pt x="804" y="760"/>
                </a:lnTo>
                <a:lnTo>
                  <a:pt x="820" y="740"/>
                </a:lnTo>
                <a:lnTo>
                  <a:pt x="832" y="720"/>
                </a:lnTo>
                <a:lnTo>
                  <a:pt x="842" y="700"/>
                </a:lnTo>
                <a:lnTo>
                  <a:pt x="850" y="678"/>
                </a:lnTo>
                <a:lnTo>
                  <a:pt x="856" y="656"/>
                </a:lnTo>
                <a:lnTo>
                  <a:pt x="860" y="634"/>
                </a:lnTo>
                <a:lnTo>
                  <a:pt x="864" y="610"/>
                </a:lnTo>
                <a:lnTo>
                  <a:pt x="864" y="590"/>
                </a:lnTo>
                <a:lnTo>
                  <a:pt x="864" y="570"/>
                </a:lnTo>
                <a:lnTo>
                  <a:pt x="862" y="548"/>
                </a:lnTo>
                <a:lnTo>
                  <a:pt x="858" y="528"/>
                </a:lnTo>
                <a:lnTo>
                  <a:pt x="852" y="506"/>
                </a:lnTo>
                <a:lnTo>
                  <a:pt x="844" y="484"/>
                </a:lnTo>
                <a:lnTo>
                  <a:pt x="834" y="464"/>
                </a:lnTo>
                <a:lnTo>
                  <a:pt x="822" y="444"/>
                </a:lnTo>
                <a:lnTo>
                  <a:pt x="806" y="424"/>
                </a:lnTo>
                <a:lnTo>
                  <a:pt x="790" y="406"/>
                </a:lnTo>
                <a:lnTo>
                  <a:pt x="770" y="388"/>
                </a:lnTo>
                <a:lnTo>
                  <a:pt x="746" y="372"/>
                </a:lnTo>
                <a:lnTo>
                  <a:pt x="720" y="360"/>
                </a:lnTo>
                <a:lnTo>
                  <a:pt x="690" y="350"/>
                </a:lnTo>
                <a:lnTo>
                  <a:pt x="656" y="342"/>
                </a:lnTo>
                <a:lnTo>
                  <a:pt x="620" y="336"/>
                </a:lnTo>
                <a:lnTo>
                  <a:pt x="580" y="334"/>
                </a:lnTo>
                <a:close/>
                <a:moveTo>
                  <a:pt x="4384" y="156"/>
                </a:moveTo>
                <a:lnTo>
                  <a:pt x="4384" y="156"/>
                </a:lnTo>
                <a:lnTo>
                  <a:pt x="4394" y="154"/>
                </a:lnTo>
                <a:lnTo>
                  <a:pt x="4404" y="152"/>
                </a:lnTo>
                <a:lnTo>
                  <a:pt x="4414" y="148"/>
                </a:lnTo>
                <a:lnTo>
                  <a:pt x="4422" y="142"/>
                </a:lnTo>
                <a:lnTo>
                  <a:pt x="4430" y="134"/>
                </a:lnTo>
                <a:lnTo>
                  <a:pt x="4434" y="124"/>
                </a:lnTo>
                <a:lnTo>
                  <a:pt x="4438" y="112"/>
                </a:lnTo>
                <a:lnTo>
                  <a:pt x="4438" y="100"/>
                </a:lnTo>
                <a:lnTo>
                  <a:pt x="4438" y="76"/>
                </a:lnTo>
                <a:lnTo>
                  <a:pt x="4438" y="64"/>
                </a:lnTo>
                <a:lnTo>
                  <a:pt x="4434" y="52"/>
                </a:lnTo>
                <a:lnTo>
                  <a:pt x="4430" y="42"/>
                </a:lnTo>
                <a:lnTo>
                  <a:pt x="4422" y="34"/>
                </a:lnTo>
                <a:lnTo>
                  <a:pt x="4414" y="28"/>
                </a:lnTo>
                <a:lnTo>
                  <a:pt x="4404" y="24"/>
                </a:lnTo>
                <a:lnTo>
                  <a:pt x="4394" y="22"/>
                </a:lnTo>
                <a:lnTo>
                  <a:pt x="4384" y="20"/>
                </a:lnTo>
                <a:lnTo>
                  <a:pt x="4372" y="22"/>
                </a:lnTo>
                <a:lnTo>
                  <a:pt x="4362" y="24"/>
                </a:lnTo>
                <a:lnTo>
                  <a:pt x="4352" y="28"/>
                </a:lnTo>
                <a:lnTo>
                  <a:pt x="4344" y="34"/>
                </a:lnTo>
                <a:lnTo>
                  <a:pt x="4338" y="42"/>
                </a:lnTo>
                <a:lnTo>
                  <a:pt x="4332" y="52"/>
                </a:lnTo>
                <a:lnTo>
                  <a:pt x="4328" y="64"/>
                </a:lnTo>
                <a:lnTo>
                  <a:pt x="4328" y="76"/>
                </a:lnTo>
                <a:lnTo>
                  <a:pt x="4328" y="100"/>
                </a:lnTo>
                <a:lnTo>
                  <a:pt x="4328" y="112"/>
                </a:lnTo>
                <a:lnTo>
                  <a:pt x="4332" y="124"/>
                </a:lnTo>
                <a:lnTo>
                  <a:pt x="4336" y="134"/>
                </a:lnTo>
                <a:lnTo>
                  <a:pt x="4344" y="142"/>
                </a:lnTo>
                <a:lnTo>
                  <a:pt x="4352" y="148"/>
                </a:lnTo>
                <a:lnTo>
                  <a:pt x="4362" y="152"/>
                </a:lnTo>
                <a:lnTo>
                  <a:pt x="4372" y="154"/>
                </a:lnTo>
                <a:lnTo>
                  <a:pt x="4384" y="156"/>
                </a:lnTo>
                <a:close/>
                <a:moveTo>
                  <a:pt x="4328" y="236"/>
                </a:moveTo>
                <a:lnTo>
                  <a:pt x="4328" y="236"/>
                </a:lnTo>
                <a:lnTo>
                  <a:pt x="4354" y="236"/>
                </a:lnTo>
                <a:lnTo>
                  <a:pt x="4372" y="238"/>
                </a:lnTo>
                <a:lnTo>
                  <a:pt x="4388" y="242"/>
                </a:lnTo>
                <a:lnTo>
                  <a:pt x="4402" y="248"/>
                </a:lnTo>
                <a:lnTo>
                  <a:pt x="4414" y="256"/>
                </a:lnTo>
                <a:lnTo>
                  <a:pt x="4424" y="268"/>
                </a:lnTo>
                <a:lnTo>
                  <a:pt x="4432" y="284"/>
                </a:lnTo>
                <a:lnTo>
                  <a:pt x="4436" y="304"/>
                </a:lnTo>
                <a:lnTo>
                  <a:pt x="4438" y="328"/>
                </a:lnTo>
                <a:lnTo>
                  <a:pt x="4438" y="942"/>
                </a:lnTo>
                <a:lnTo>
                  <a:pt x="4410" y="942"/>
                </a:lnTo>
                <a:lnTo>
                  <a:pt x="4390" y="940"/>
                </a:lnTo>
                <a:lnTo>
                  <a:pt x="4374" y="936"/>
                </a:lnTo>
                <a:lnTo>
                  <a:pt x="4360" y="930"/>
                </a:lnTo>
                <a:lnTo>
                  <a:pt x="4348" y="920"/>
                </a:lnTo>
                <a:lnTo>
                  <a:pt x="4340" y="908"/>
                </a:lnTo>
                <a:lnTo>
                  <a:pt x="4334" y="892"/>
                </a:lnTo>
                <a:lnTo>
                  <a:pt x="4330" y="874"/>
                </a:lnTo>
                <a:lnTo>
                  <a:pt x="4328" y="852"/>
                </a:lnTo>
                <a:lnTo>
                  <a:pt x="4328" y="236"/>
                </a:lnTo>
                <a:close/>
                <a:moveTo>
                  <a:pt x="1210" y="328"/>
                </a:moveTo>
                <a:lnTo>
                  <a:pt x="1210" y="328"/>
                </a:lnTo>
                <a:lnTo>
                  <a:pt x="1230" y="312"/>
                </a:lnTo>
                <a:lnTo>
                  <a:pt x="1252" y="296"/>
                </a:lnTo>
                <a:lnTo>
                  <a:pt x="1280" y="280"/>
                </a:lnTo>
                <a:lnTo>
                  <a:pt x="1310" y="266"/>
                </a:lnTo>
                <a:lnTo>
                  <a:pt x="1344" y="254"/>
                </a:lnTo>
                <a:lnTo>
                  <a:pt x="1382" y="244"/>
                </a:lnTo>
                <a:lnTo>
                  <a:pt x="1424" y="238"/>
                </a:lnTo>
                <a:lnTo>
                  <a:pt x="1472" y="236"/>
                </a:lnTo>
                <a:lnTo>
                  <a:pt x="1692" y="236"/>
                </a:lnTo>
                <a:lnTo>
                  <a:pt x="1718" y="238"/>
                </a:lnTo>
                <a:lnTo>
                  <a:pt x="1744" y="238"/>
                </a:lnTo>
                <a:lnTo>
                  <a:pt x="1770" y="242"/>
                </a:lnTo>
                <a:lnTo>
                  <a:pt x="1794" y="246"/>
                </a:lnTo>
                <a:lnTo>
                  <a:pt x="1816" y="250"/>
                </a:lnTo>
                <a:lnTo>
                  <a:pt x="1838" y="256"/>
                </a:lnTo>
                <a:lnTo>
                  <a:pt x="1878" y="270"/>
                </a:lnTo>
                <a:lnTo>
                  <a:pt x="1912" y="288"/>
                </a:lnTo>
                <a:lnTo>
                  <a:pt x="1944" y="308"/>
                </a:lnTo>
                <a:lnTo>
                  <a:pt x="1972" y="332"/>
                </a:lnTo>
                <a:lnTo>
                  <a:pt x="1996" y="356"/>
                </a:lnTo>
                <a:lnTo>
                  <a:pt x="2016" y="384"/>
                </a:lnTo>
                <a:lnTo>
                  <a:pt x="2032" y="412"/>
                </a:lnTo>
                <a:lnTo>
                  <a:pt x="2046" y="440"/>
                </a:lnTo>
                <a:lnTo>
                  <a:pt x="2058" y="470"/>
                </a:lnTo>
                <a:lnTo>
                  <a:pt x="2066" y="500"/>
                </a:lnTo>
                <a:lnTo>
                  <a:pt x="2070" y="530"/>
                </a:lnTo>
                <a:lnTo>
                  <a:pt x="2074" y="560"/>
                </a:lnTo>
                <a:lnTo>
                  <a:pt x="2074" y="590"/>
                </a:lnTo>
                <a:lnTo>
                  <a:pt x="2074" y="620"/>
                </a:lnTo>
                <a:lnTo>
                  <a:pt x="2070" y="652"/>
                </a:lnTo>
                <a:lnTo>
                  <a:pt x="2064" y="684"/>
                </a:lnTo>
                <a:lnTo>
                  <a:pt x="2054" y="716"/>
                </a:lnTo>
                <a:lnTo>
                  <a:pt x="2042" y="746"/>
                </a:lnTo>
                <a:lnTo>
                  <a:pt x="2028" y="774"/>
                </a:lnTo>
                <a:lnTo>
                  <a:pt x="2010" y="802"/>
                </a:lnTo>
                <a:lnTo>
                  <a:pt x="1988" y="828"/>
                </a:lnTo>
                <a:lnTo>
                  <a:pt x="1964" y="852"/>
                </a:lnTo>
                <a:lnTo>
                  <a:pt x="1936" y="874"/>
                </a:lnTo>
                <a:lnTo>
                  <a:pt x="1906" y="894"/>
                </a:lnTo>
                <a:lnTo>
                  <a:pt x="1870" y="910"/>
                </a:lnTo>
                <a:lnTo>
                  <a:pt x="1832" y="924"/>
                </a:lnTo>
                <a:lnTo>
                  <a:pt x="1788" y="934"/>
                </a:lnTo>
                <a:lnTo>
                  <a:pt x="1742" y="940"/>
                </a:lnTo>
                <a:lnTo>
                  <a:pt x="1692" y="942"/>
                </a:lnTo>
                <a:lnTo>
                  <a:pt x="1472" y="942"/>
                </a:lnTo>
                <a:lnTo>
                  <a:pt x="1432" y="940"/>
                </a:lnTo>
                <a:lnTo>
                  <a:pt x="1394" y="936"/>
                </a:lnTo>
                <a:lnTo>
                  <a:pt x="1358" y="928"/>
                </a:lnTo>
                <a:lnTo>
                  <a:pt x="1324" y="916"/>
                </a:lnTo>
                <a:lnTo>
                  <a:pt x="1290" y="904"/>
                </a:lnTo>
                <a:lnTo>
                  <a:pt x="1260" y="886"/>
                </a:lnTo>
                <a:lnTo>
                  <a:pt x="1232" y="868"/>
                </a:lnTo>
                <a:lnTo>
                  <a:pt x="1206" y="846"/>
                </a:lnTo>
                <a:lnTo>
                  <a:pt x="1184" y="822"/>
                </a:lnTo>
                <a:lnTo>
                  <a:pt x="1162" y="796"/>
                </a:lnTo>
                <a:lnTo>
                  <a:pt x="1144" y="766"/>
                </a:lnTo>
                <a:lnTo>
                  <a:pt x="1130" y="734"/>
                </a:lnTo>
                <a:lnTo>
                  <a:pt x="1118" y="702"/>
                </a:lnTo>
                <a:lnTo>
                  <a:pt x="1110" y="666"/>
                </a:lnTo>
                <a:lnTo>
                  <a:pt x="1104" y="628"/>
                </a:lnTo>
                <a:lnTo>
                  <a:pt x="1102" y="590"/>
                </a:lnTo>
                <a:lnTo>
                  <a:pt x="1102" y="0"/>
                </a:lnTo>
                <a:lnTo>
                  <a:pt x="1136" y="0"/>
                </a:lnTo>
                <a:lnTo>
                  <a:pt x="1154" y="0"/>
                </a:lnTo>
                <a:lnTo>
                  <a:pt x="1168" y="4"/>
                </a:lnTo>
                <a:lnTo>
                  <a:pt x="1180" y="10"/>
                </a:lnTo>
                <a:lnTo>
                  <a:pt x="1192" y="18"/>
                </a:lnTo>
                <a:lnTo>
                  <a:pt x="1200" y="28"/>
                </a:lnTo>
                <a:lnTo>
                  <a:pt x="1206" y="40"/>
                </a:lnTo>
                <a:lnTo>
                  <a:pt x="1210" y="54"/>
                </a:lnTo>
                <a:lnTo>
                  <a:pt x="1210" y="70"/>
                </a:lnTo>
                <a:lnTo>
                  <a:pt x="1210" y="328"/>
                </a:lnTo>
                <a:close/>
                <a:moveTo>
                  <a:pt x="1496" y="844"/>
                </a:moveTo>
                <a:lnTo>
                  <a:pt x="1496" y="844"/>
                </a:lnTo>
                <a:lnTo>
                  <a:pt x="1684" y="844"/>
                </a:lnTo>
                <a:lnTo>
                  <a:pt x="1722" y="842"/>
                </a:lnTo>
                <a:lnTo>
                  <a:pt x="1756" y="838"/>
                </a:lnTo>
                <a:lnTo>
                  <a:pt x="1788" y="830"/>
                </a:lnTo>
                <a:lnTo>
                  <a:pt x="1816" y="820"/>
                </a:lnTo>
                <a:lnTo>
                  <a:pt x="1842" y="810"/>
                </a:lnTo>
                <a:lnTo>
                  <a:pt x="1866" y="796"/>
                </a:lnTo>
                <a:lnTo>
                  <a:pt x="1886" y="780"/>
                </a:lnTo>
                <a:lnTo>
                  <a:pt x="1904" y="762"/>
                </a:lnTo>
                <a:lnTo>
                  <a:pt x="1920" y="742"/>
                </a:lnTo>
                <a:lnTo>
                  <a:pt x="1932" y="722"/>
                </a:lnTo>
                <a:lnTo>
                  <a:pt x="1944" y="702"/>
                </a:lnTo>
                <a:lnTo>
                  <a:pt x="1952" y="680"/>
                </a:lnTo>
                <a:lnTo>
                  <a:pt x="1958" y="658"/>
                </a:lnTo>
                <a:lnTo>
                  <a:pt x="1964" y="634"/>
                </a:lnTo>
                <a:lnTo>
                  <a:pt x="1966" y="612"/>
                </a:lnTo>
                <a:lnTo>
                  <a:pt x="1966" y="590"/>
                </a:lnTo>
                <a:lnTo>
                  <a:pt x="1966" y="566"/>
                </a:lnTo>
                <a:lnTo>
                  <a:pt x="1964" y="544"/>
                </a:lnTo>
                <a:lnTo>
                  <a:pt x="1958" y="520"/>
                </a:lnTo>
                <a:lnTo>
                  <a:pt x="1952" y="498"/>
                </a:lnTo>
                <a:lnTo>
                  <a:pt x="1944" y="476"/>
                </a:lnTo>
                <a:lnTo>
                  <a:pt x="1932" y="456"/>
                </a:lnTo>
                <a:lnTo>
                  <a:pt x="1920" y="436"/>
                </a:lnTo>
                <a:lnTo>
                  <a:pt x="1904" y="416"/>
                </a:lnTo>
                <a:lnTo>
                  <a:pt x="1886" y="398"/>
                </a:lnTo>
                <a:lnTo>
                  <a:pt x="1866" y="382"/>
                </a:lnTo>
                <a:lnTo>
                  <a:pt x="1842" y="370"/>
                </a:lnTo>
                <a:lnTo>
                  <a:pt x="1816" y="358"/>
                </a:lnTo>
                <a:lnTo>
                  <a:pt x="1788" y="348"/>
                </a:lnTo>
                <a:lnTo>
                  <a:pt x="1756" y="340"/>
                </a:lnTo>
                <a:lnTo>
                  <a:pt x="1722" y="336"/>
                </a:lnTo>
                <a:lnTo>
                  <a:pt x="1684" y="334"/>
                </a:lnTo>
                <a:lnTo>
                  <a:pt x="1496" y="334"/>
                </a:lnTo>
                <a:lnTo>
                  <a:pt x="1456" y="336"/>
                </a:lnTo>
                <a:lnTo>
                  <a:pt x="1420" y="340"/>
                </a:lnTo>
                <a:lnTo>
                  <a:pt x="1388" y="348"/>
                </a:lnTo>
                <a:lnTo>
                  <a:pt x="1358" y="358"/>
                </a:lnTo>
                <a:lnTo>
                  <a:pt x="1332" y="370"/>
                </a:lnTo>
                <a:lnTo>
                  <a:pt x="1308" y="384"/>
                </a:lnTo>
                <a:lnTo>
                  <a:pt x="1288" y="402"/>
                </a:lnTo>
                <a:lnTo>
                  <a:pt x="1270" y="418"/>
                </a:lnTo>
                <a:lnTo>
                  <a:pt x="1256" y="438"/>
                </a:lnTo>
                <a:lnTo>
                  <a:pt x="1242" y="458"/>
                </a:lnTo>
                <a:lnTo>
                  <a:pt x="1232" y="480"/>
                </a:lnTo>
                <a:lnTo>
                  <a:pt x="1224" y="500"/>
                </a:lnTo>
                <a:lnTo>
                  <a:pt x="1218" y="524"/>
                </a:lnTo>
                <a:lnTo>
                  <a:pt x="1214" y="546"/>
                </a:lnTo>
                <a:lnTo>
                  <a:pt x="1212" y="568"/>
                </a:lnTo>
                <a:lnTo>
                  <a:pt x="1210" y="590"/>
                </a:lnTo>
                <a:lnTo>
                  <a:pt x="1212" y="608"/>
                </a:lnTo>
                <a:lnTo>
                  <a:pt x="1214" y="630"/>
                </a:lnTo>
                <a:lnTo>
                  <a:pt x="1218" y="650"/>
                </a:lnTo>
                <a:lnTo>
                  <a:pt x="1224" y="672"/>
                </a:lnTo>
                <a:lnTo>
                  <a:pt x="1232" y="694"/>
                </a:lnTo>
                <a:lnTo>
                  <a:pt x="1242" y="714"/>
                </a:lnTo>
                <a:lnTo>
                  <a:pt x="1254" y="736"/>
                </a:lnTo>
                <a:lnTo>
                  <a:pt x="1268" y="754"/>
                </a:lnTo>
                <a:lnTo>
                  <a:pt x="1286" y="774"/>
                </a:lnTo>
                <a:lnTo>
                  <a:pt x="1306" y="790"/>
                </a:lnTo>
                <a:lnTo>
                  <a:pt x="1328" y="806"/>
                </a:lnTo>
                <a:lnTo>
                  <a:pt x="1356" y="818"/>
                </a:lnTo>
                <a:lnTo>
                  <a:pt x="1384" y="830"/>
                </a:lnTo>
                <a:lnTo>
                  <a:pt x="1418" y="838"/>
                </a:lnTo>
                <a:lnTo>
                  <a:pt x="1456" y="842"/>
                </a:lnTo>
                <a:lnTo>
                  <a:pt x="1496" y="844"/>
                </a:lnTo>
                <a:close/>
                <a:moveTo>
                  <a:pt x="2294" y="328"/>
                </a:moveTo>
                <a:lnTo>
                  <a:pt x="2294" y="328"/>
                </a:lnTo>
                <a:lnTo>
                  <a:pt x="2312" y="312"/>
                </a:lnTo>
                <a:lnTo>
                  <a:pt x="2336" y="296"/>
                </a:lnTo>
                <a:lnTo>
                  <a:pt x="2362" y="280"/>
                </a:lnTo>
                <a:lnTo>
                  <a:pt x="2392" y="266"/>
                </a:lnTo>
                <a:lnTo>
                  <a:pt x="2426" y="254"/>
                </a:lnTo>
                <a:lnTo>
                  <a:pt x="2464" y="244"/>
                </a:lnTo>
                <a:lnTo>
                  <a:pt x="2506" y="238"/>
                </a:lnTo>
                <a:lnTo>
                  <a:pt x="2554" y="236"/>
                </a:lnTo>
                <a:lnTo>
                  <a:pt x="2774" y="236"/>
                </a:lnTo>
                <a:lnTo>
                  <a:pt x="2800" y="238"/>
                </a:lnTo>
                <a:lnTo>
                  <a:pt x="2828" y="238"/>
                </a:lnTo>
                <a:lnTo>
                  <a:pt x="2852" y="242"/>
                </a:lnTo>
                <a:lnTo>
                  <a:pt x="2876" y="246"/>
                </a:lnTo>
                <a:lnTo>
                  <a:pt x="2898" y="250"/>
                </a:lnTo>
                <a:lnTo>
                  <a:pt x="2920" y="256"/>
                </a:lnTo>
                <a:lnTo>
                  <a:pt x="2960" y="270"/>
                </a:lnTo>
                <a:lnTo>
                  <a:pt x="2996" y="288"/>
                </a:lnTo>
                <a:lnTo>
                  <a:pt x="3026" y="308"/>
                </a:lnTo>
                <a:lnTo>
                  <a:pt x="3054" y="332"/>
                </a:lnTo>
                <a:lnTo>
                  <a:pt x="3078" y="356"/>
                </a:lnTo>
                <a:lnTo>
                  <a:pt x="3098" y="384"/>
                </a:lnTo>
                <a:lnTo>
                  <a:pt x="3114" y="412"/>
                </a:lnTo>
                <a:lnTo>
                  <a:pt x="3128" y="440"/>
                </a:lnTo>
                <a:lnTo>
                  <a:pt x="3140" y="470"/>
                </a:lnTo>
                <a:lnTo>
                  <a:pt x="3148" y="500"/>
                </a:lnTo>
                <a:lnTo>
                  <a:pt x="3152" y="530"/>
                </a:lnTo>
                <a:lnTo>
                  <a:pt x="3156" y="560"/>
                </a:lnTo>
                <a:lnTo>
                  <a:pt x="3158" y="590"/>
                </a:lnTo>
                <a:lnTo>
                  <a:pt x="3156" y="620"/>
                </a:lnTo>
                <a:lnTo>
                  <a:pt x="3152" y="652"/>
                </a:lnTo>
                <a:lnTo>
                  <a:pt x="3146" y="684"/>
                </a:lnTo>
                <a:lnTo>
                  <a:pt x="3136" y="716"/>
                </a:lnTo>
                <a:lnTo>
                  <a:pt x="3126" y="746"/>
                </a:lnTo>
                <a:lnTo>
                  <a:pt x="3110" y="774"/>
                </a:lnTo>
                <a:lnTo>
                  <a:pt x="3092" y="802"/>
                </a:lnTo>
                <a:lnTo>
                  <a:pt x="3072" y="828"/>
                </a:lnTo>
                <a:lnTo>
                  <a:pt x="3046" y="852"/>
                </a:lnTo>
                <a:lnTo>
                  <a:pt x="3018" y="874"/>
                </a:lnTo>
                <a:lnTo>
                  <a:pt x="2988" y="894"/>
                </a:lnTo>
                <a:lnTo>
                  <a:pt x="2952" y="910"/>
                </a:lnTo>
                <a:lnTo>
                  <a:pt x="2914" y="924"/>
                </a:lnTo>
                <a:lnTo>
                  <a:pt x="2872" y="934"/>
                </a:lnTo>
                <a:lnTo>
                  <a:pt x="2824" y="940"/>
                </a:lnTo>
                <a:lnTo>
                  <a:pt x="2774" y="942"/>
                </a:lnTo>
                <a:lnTo>
                  <a:pt x="2554" y="942"/>
                </a:lnTo>
                <a:lnTo>
                  <a:pt x="2514" y="940"/>
                </a:lnTo>
                <a:lnTo>
                  <a:pt x="2476" y="936"/>
                </a:lnTo>
                <a:lnTo>
                  <a:pt x="2440" y="928"/>
                </a:lnTo>
                <a:lnTo>
                  <a:pt x="2406" y="916"/>
                </a:lnTo>
                <a:lnTo>
                  <a:pt x="2374" y="904"/>
                </a:lnTo>
                <a:lnTo>
                  <a:pt x="2342" y="886"/>
                </a:lnTo>
                <a:lnTo>
                  <a:pt x="2314" y="868"/>
                </a:lnTo>
                <a:lnTo>
                  <a:pt x="2288" y="846"/>
                </a:lnTo>
                <a:lnTo>
                  <a:pt x="2266" y="822"/>
                </a:lnTo>
                <a:lnTo>
                  <a:pt x="2246" y="796"/>
                </a:lnTo>
                <a:lnTo>
                  <a:pt x="2228" y="766"/>
                </a:lnTo>
                <a:lnTo>
                  <a:pt x="2212" y="734"/>
                </a:lnTo>
                <a:lnTo>
                  <a:pt x="2200" y="702"/>
                </a:lnTo>
                <a:lnTo>
                  <a:pt x="2192" y="666"/>
                </a:lnTo>
                <a:lnTo>
                  <a:pt x="2186" y="628"/>
                </a:lnTo>
                <a:lnTo>
                  <a:pt x="2184" y="590"/>
                </a:lnTo>
                <a:lnTo>
                  <a:pt x="2184" y="0"/>
                </a:lnTo>
                <a:lnTo>
                  <a:pt x="2218" y="0"/>
                </a:lnTo>
                <a:lnTo>
                  <a:pt x="2236" y="0"/>
                </a:lnTo>
                <a:lnTo>
                  <a:pt x="2250" y="4"/>
                </a:lnTo>
                <a:lnTo>
                  <a:pt x="2264" y="10"/>
                </a:lnTo>
                <a:lnTo>
                  <a:pt x="2274" y="18"/>
                </a:lnTo>
                <a:lnTo>
                  <a:pt x="2282" y="28"/>
                </a:lnTo>
                <a:lnTo>
                  <a:pt x="2288" y="40"/>
                </a:lnTo>
                <a:lnTo>
                  <a:pt x="2292" y="54"/>
                </a:lnTo>
                <a:lnTo>
                  <a:pt x="2294" y="70"/>
                </a:lnTo>
                <a:lnTo>
                  <a:pt x="2294" y="328"/>
                </a:lnTo>
                <a:close/>
                <a:moveTo>
                  <a:pt x="2578" y="844"/>
                </a:moveTo>
                <a:lnTo>
                  <a:pt x="2578" y="844"/>
                </a:lnTo>
                <a:lnTo>
                  <a:pt x="2766" y="844"/>
                </a:lnTo>
                <a:lnTo>
                  <a:pt x="2804" y="842"/>
                </a:lnTo>
                <a:lnTo>
                  <a:pt x="2838" y="838"/>
                </a:lnTo>
                <a:lnTo>
                  <a:pt x="2870" y="830"/>
                </a:lnTo>
                <a:lnTo>
                  <a:pt x="2900" y="820"/>
                </a:lnTo>
                <a:lnTo>
                  <a:pt x="2924" y="810"/>
                </a:lnTo>
                <a:lnTo>
                  <a:pt x="2948" y="796"/>
                </a:lnTo>
                <a:lnTo>
                  <a:pt x="2968" y="780"/>
                </a:lnTo>
                <a:lnTo>
                  <a:pt x="2986" y="762"/>
                </a:lnTo>
                <a:lnTo>
                  <a:pt x="3002" y="742"/>
                </a:lnTo>
                <a:lnTo>
                  <a:pt x="3014" y="722"/>
                </a:lnTo>
                <a:lnTo>
                  <a:pt x="3026" y="702"/>
                </a:lnTo>
                <a:lnTo>
                  <a:pt x="3034" y="680"/>
                </a:lnTo>
                <a:lnTo>
                  <a:pt x="3040" y="658"/>
                </a:lnTo>
                <a:lnTo>
                  <a:pt x="3046" y="634"/>
                </a:lnTo>
                <a:lnTo>
                  <a:pt x="3048" y="612"/>
                </a:lnTo>
                <a:lnTo>
                  <a:pt x="3048" y="590"/>
                </a:lnTo>
                <a:lnTo>
                  <a:pt x="3048" y="566"/>
                </a:lnTo>
                <a:lnTo>
                  <a:pt x="3046" y="544"/>
                </a:lnTo>
                <a:lnTo>
                  <a:pt x="3040" y="520"/>
                </a:lnTo>
                <a:lnTo>
                  <a:pt x="3034" y="498"/>
                </a:lnTo>
                <a:lnTo>
                  <a:pt x="3026" y="476"/>
                </a:lnTo>
                <a:lnTo>
                  <a:pt x="3014" y="456"/>
                </a:lnTo>
                <a:lnTo>
                  <a:pt x="3002" y="436"/>
                </a:lnTo>
                <a:lnTo>
                  <a:pt x="2986" y="416"/>
                </a:lnTo>
                <a:lnTo>
                  <a:pt x="2968" y="398"/>
                </a:lnTo>
                <a:lnTo>
                  <a:pt x="2948" y="382"/>
                </a:lnTo>
                <a:lnTo>
                  <a:pt x="2924" y="370"/>
                </a:lnTo>
                <a:lnTo>
                  <a:pt x="2900" y="358"/>
                </a:lnTo>
                <a:lnTo>
                  <a:pt x="2870" y="348"/>
                </a:lnTo>
                <a:lnTo>
                  <a:pt x="2838" y="340"/>
                </a:lnTo>
                <a:lnTo>
                  <a:pt x="2804" y="336"/>
                </a:lnTo>
                <a:lnTo>
                  <a:pt x="2766" y="334"/>
                </a:lnTo>
                <a:lnTo>
                  <a:pt x="2578" y="334"/>
                </a:lnTo>
                <a:lnTo>
                  <a:pt x="2538" y="336"/>
                </a:lnTo>
                <a:lnTo>
                  <a:pt x="2502" y="340"/>
                </a:lnTo>
                <a:lnTo>
                  <a:pt x="2470" y="348"/>
                </a:lnTo>
                <a:lnTo>
                  <a:pt x="2440" y="358"/>
                </a:lnTo>
                <a:lnTo>
                  <a:pt x="2414" y="370"/>
                </a:lnTo>
                <a:lnTo>
                  <a:pt x="2390" y="384"/>
                </a:lnTo>
                <a:lnTo>
                  <a:pt x="2370" y="402"/>
                </a:lnTo>
                <a:lnTo>
                  <a:pt x="2352" y="418"/>
                </a:lnTo>
                <a:lnTo>
                  <a:pt x="2338" y="438"/>
                </a:lnTo>
                <a:lnTo>
                  <a:pt x="2326" y="458"/>
                </a:lnTo>
                <a:lnTo>
                  <a:pt x="2314" y="480"/>
                </a:lnTo>
                <a:lnTo>
                  <a:pt x="2306" y="500"/>
                </a:lnTo>
                <a:lnTo>
                  <a:pt x="2300" y="524"/>
                </a:lnTo>
                <a:lnTo>
                  <a:pt x="2296" y="546"/>
                </a:lnTo>
                <a:lnTo>
                  <a:pt x="2294" y="568"/>
                </a:lnTo>
                <a:lnTo>
                  <a:pt x="2294" y="590"/>
                </a:lnTo>
                <a:lnTo>
                  <a:pt x="2294" y="608"/>
                </a:lnTo>
                <a:lnTo>
                  <a:pt x="2296" y="630"/>
                </a:lnTo>
                <a:lnTo>
                  <a:pt x="2300" y="650"/>
                </a:lnTo>
                <a:lnTo>
                  <a:pt x="2306" y="672"/>
                </a:lnTo>
                <a:lnTo>
                  <a:pt x="2314" y="694"/>
                </a:lnTo>
                <a:lnTo>
                  <a:pt x="2324" y="714"/>
                </a:lnTo>
                <a:lnTo>
                  <a:pt x="2336" y="736"/>
                </a:lnTo>
                <a:lnTo>
                  <a:pt x="2350" y="754"/>
                </a:lnTo>
                <a:lnTo>
                  <a:pt x="2368" y="774"/>
                </a:lnTo>
                <a:lnTo>
                  <a:pt x="2388" y="790"/>
                </a:lnTo>
                <a:lnTo>
                  <a:pt x="2412" y="806"/>
                </a:lnTo>
                <a:lnTo>
                  <a:pt x="2438" y="818"/>
                </a:lnTo>
                <a:lnTo>
                  <a:pt x="2468" y="830"/>
                </a:lnTo>
                <a:lnTo>
                  <a:pt x="2500" y="838"/>
                </a:lnTo>
                <a:lnTo>
                  <a:pt x="2538" y="842"/>
                </a:lnTo>
                <a:lnTo>
                  <a:pt x="2578" y="84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36">
            <a:extLst>
              <a:ext uri="{FF2B5EF4-FFF2-40B4-BE49-F238E27FC236}">
                <a16:creationId xmlns:a16="http://schemas.microsoft.com/office/drawing/2014/main" id="{24D2DBA2-14CC-4DBE-A057-7DAAE588961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307716" y="6628414"/>
            <a:ext cx="142026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Company Confidential © 2023</a:t>
            </a:r>
          </a:p>
        </p:txBody>
      </p:sp>
      <p:sp>
        <p:nvSpPr>
          <p:cNvPr id="9" name="Rectangle 36">
            <a:extLst>
              <a:ext uri="{FF2B5EF4-FFF2-40B4-BE49-F238E27FC236}">
                <a16:creationId xmlns:a16="http://schemas.microsoft.com/office/drawing/2014/main" id="{8BE2C0C0-E661-47D3-8431-A84BAC75540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7051" y="6628414"/>
            <a:ext cx="333905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AbbVie document BCL2-AA-00037-FM, v13.0; Approval date: June 2023</a:t>
            </a:r>
          </a:p>
        </p:txBody>
      </p:sp>
    </p:spTree>
    <p:extLst>
      <p:ext uri="{BB962C8B-B14F-4D97-AF65-F5344CB8AC3E}">
        <p14:creationId xmlns:p14="http://schemas.microsoft.com/office/powerpoint/2010/main" val="8319365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EditPoints="1"/>
          </p:cNvSpPr>
          <p:nvPr userDrawn="1"/>
        </p:nvSpPr>
        <p:spPr bwMode="auto">
          <a:xfrm>
            <a:off x="3068909" y="2708476"/>
            <a:ext cx="6054184" cy="1053698"/>
          </a:xfrm>
          <a:custGeom>
            <a:avLst/>
            <a:gdLst>
              <a:gd name="T0" fmla="*/ 2147483647 w 5472"/>
              <a:gd name="T1" fmla="*/ 2147483647 h 952"/>
              <a:gd name="T2" fmla="*/ 2147483647 w 5472"/>
              <a:gd name="T3" fmla="*/ 2147483647 h 952"/>
              <a:gd name="T4" fmla="*/ 2147483647 w 5472"/>
              <a:gd name="T5" fmla="*/ 2147483647 h 952"/>
              <a:gd name="T6" fmla="*/ 2147483647 w 5472"/>
              <a:gd name="T7" fmla="*/ 2147483647 h 952"/>
              <a:gd name="T8" fmla="*/ 2147483647 w 5472"/>
              <a:gd name="T9" fmla="*/ 2147483647 h 952"/>
              <a:gd name="T10" fmla="*/ 2147483647 w 5472"/>
              <a:gd name="T11" fmla="*/ 2147483647 h 952"/>
              <a:gd name="T12" fmla="*/ 2147483647 w 5472"/>
              <a:gd name="T13" fmla="*/ 2147483647 h 952"/>
              <a:gd name="T14" fmla="*/ 2147483647 w 5472"/>
              <a:gd name="T15" fmla="*/ 2147483647 h 952"/>
              <a:gd name="T16" fmla="*/ 2147483647 w 5472"/>
              <a:gd name="T17" fmla="*/ 2147483647 h 952"/>
              <a:gd name="T18" fmla="*/ 2147483647 w 5472"/>
              <a:gd name="T19" fmla="*/ 2147483647 h 952"/>
              <a:gd name="T20" fmla="*/ 2147483647 w 5472"/>
              <a:gd name="T21" fmla="*/ 2147483647 h 952"/>
              <a:gd name="T22" fmla="*/ 2147483647 w 5472"/>
              <a:gd name="T23" fmla="*/ 2147483647 h 952"/>
              <a:gd name="T24" fmla="*/ 2147483647 w 5472"/>
              <a:gd name="T25" fmla="*/ 2147483647 h 952"/>
              <a:gd name="T26" fmla="*/ 2147483647 w 5472"/>
              <a:gd name="T27" fmla="*/ 2147483647 h 952"/>
              <a:gd name="T28" fmla="*/ 2147483647 w 5472"/>
              <a:gd name="T29" fmla="*/ 2147483647 h 952"/>
              <a:gd name="T30" fmla="*/ 2147483647 w 5472"/>
              <a:gd name="T31" fmla="*/ 2147483647 h 952"/>
              <a:gd name="T32" fmla="*/ 2147483647 w 5472"/>
              <a:gd name="T33" fmla="*/ 2147483647 h 952"/>
              <a:gd name="T34" fmla="*/ 2147483647 w 5472"/>
              <a:gd name="T35" fmla="*/ 2147483647 h 952"/>
              <a:gd name="T36" fmla="*/ 2147483647 w 5472"/>
              <a:gd name="T37" fmla="*/ 2147483647 h 952"/>
              <a:gd name="T38" fmla="*/ 2147483647 w 5472"/>
              <a:gd name="T39" fmla="*/ 2147483647 h 952"/>
              <a:gd name="T40" fmla="*/ 2147483647 w 5472"/>
              <a:gd name="T41" fmla="*/ 2147483647 h 952"/>
              <a:gd name="T42" fmla="*/ 2147483647 w 5472"/>
              <a:gd name="T43" fmla="*/ 2147483647 h 952"/>
              <a:gd name="T44" fmla="*/ 2147483647 w 5472"/>
              <a:gd name="T45" fmla="*/ 2147483647 h 952"/>
              <a:gd name="T46" fmla="*/ 2147483647 w 5472"/>
              <a:gd name="T47" fmla="*/ 2147483647 h 952"/>
              <a:gd name="T48" fmla="*/ 2147483647 w 5472"/>
              <a:gd name="T49" fmla="*/ 2147483647 h 952"/>
              <a:gd name="T50" fmla="*/ 2147483647 w 5472"/>
              <a:gd name="T51" fmla="*/ 2147483647 h 952"/>
              <a:gd name="T52" fmla="*/ 2147483647 w 5472"/>
              <a:gd name="T53" fmla="*/ 2147483647 h 952"/>
              <a:gd name="T54" fmla="*/ 2147483647 w 5472"/>
              <a:gd name="T55" fmla="*/ 2147483647 h 952"/>
              <a:gd name="T56" fmla="*/ 2147483647 w 5472"/>
              <a:gd name="T57" fmla="*/ 2147483647 h 952"/>
              <a:gd name="T58" fmla="*/ 2147483647 w 5472"/>
              <a:gd name="T59" fmla="*/ 2147483647 h 952"/>
              <a:gd name="T60" fmla="*/ 2147483647 w 5472"/>
              <a:gd name="T61" fmla="*/ 2147483647 h 952"/>
              <a:gd name="T62" fmla="*/ 2147483647 w 5472"/>
              <a:gd name="T63" fmla="*/ 2147483647 h 952"/>
              <a:gd name="T64" fmla="*/ 2147483647 w 5472"/>
              <a:gd name="T65" fmla="*/ 2147483647 h 952"/>
              <a:gd name="T66" fmla="*/ 2147483647 w 5472"/>
              <a:gd name="T67" fmla="*/ 2147483647 h 952"/>
              <a:gd name="T68" fmla="*/ 2147483647 w 5472"/>
              <a:gd name="T69" fmla="*/ 2147483647 h 952"/>
              <a:gd name="T70" fmla="*/ 2147483647 w 5472"/>
              <a:gd name="T71" fmla="*/ 2147483647 h 952"/>
              <a:gd name="T72" fmla="*/ 2147483647 w 5472"/>
              <a:gd name="T73" fmla="*/ 2147483647 h 952"/>
              <a:gd name="T74" fmla="*/ 2147483647 w 5472"/>
              <a:gd name="T75" fmla="*/ 2147483647 h 952"/>
              <a:gd name="T76" fmla="*/ 2147483647 w 5472"/>
              <a:gd name="T77" fmla="*/ 2147483647 h 952"/>
              <a:gd name="T78" fmla="*/ 2147483647 w 5472"/>
              <a:gd name="T79" fmla="*/ 2147483647 h 952"/>
              <a:gd name="T80" fmla="*/ 2147483647 w 5472"/>
              <a:gd name="T81" fmla="*/ 2147483647 h 952"/>
              <a:gd name="T82" fmla="*/ 2147483647 w 5472"/>
              <a:gd name="T83" fmla="*/ 0 h 952"/>
              <a:gd name="T84" fmla="*/ 2147483647 w 5472"/>
              <a:gd name="T85" fmla="*/ 2147483647 h 952"/>
              <a:gd name="T86" fmla="*/ 2147483647 w 5472"/>
              <a:gd name="T87" fmla="*/ 2147483647 h 952"/>
              <a:gd name="T88" fmla="*/ 2147483647 w 5472"/>
              <a:gd name="T89" fmla="*/ 2147483647 h 952"/>
              <a:gd name="T90" fmla="*/ 2147483647 w 5472"/>
              <a:gd name="T91" fmla="*/ 2147483647 h 952"/>
              <a:gd name="T92" fmla="*/ 2147483647 w 5472"/>
              <a:gd name="T93" fmla="*/ 2147483647 h 952"/>
              <a:gd name="T94" fmla="*/ 2147483647 w 5472"/>
              <a:gd name="T95" fmla="*/ 2147483647 h 952"/>
              <a:gd name="T96" fmla="*/ 2147483647 w 5472"/>
              <a:gd name="T97" fmla="*/ 2147483647 h 952"/>
              <a:gd name="T98" fmla="*/ 2147483647 w 5472"/>
              <a:gd name="T99" fmla="*/ 2147483647 h 952"/>
              <a:gd name="T100" fmla="*/ 2147483647 w 5472"/>
              <a:gd name="T101" fmla="*/ 2147483647 h 952"/>
              <a:gd name="T102" fmla="*/ 2147483647 w 5472"/>
              <a:gd name="T103" fmla="*/ 2147483647 h 952"/>
              <a:gd name="T104" fmla="*/ 2147483647 w 5472"/>
              <a:gd name="T105" fmla="*/ 2147483647 h 952"/>
              <a:gd name="T106" fmla="*/ 2147483647 w 5472"/>
              <a:gd name="T107" fmla="*/ 2147483647 h 952"/>
              <a:gd name="T108" fmla="*/ 2147483647 w 5472"/>
              <a:gd name="T109" fmla="*/ 0 h 952"/>
              <a:gd name="T110" fmla="*/ 2147483647 w 5472"/>
              <a:gd name="T111" fmla="*/ 2147483647 h 952"/>
              <a:gd name="T112" fmla="*/ 2147483647 w 5472"/>
              <a:gd name="T113" fmla="*/ 2147483647 h 952"/>
              <a:gd name="T114" fmla="*/ 2147483647 w 5472"/>
              <a:gd name="T115" fmla="*/ 2147483647 h 952"/>
              <a:gd name="T116" fmla="*/ 2147483647 w 5472"/>
              <a:gd name="T117" fmla="*/ 2147483647 h 952"/>
              <a:gd name="T118" fmla="*/ 2147483647 w 5472"/>
              <a:gd name="T119" fmla="*/ 2147483647 h 952"/>
              <a:gd name="T120" fmla="*/ 2147483647 w 5472"/>
              <a:gd name="T121" fmla="*/ 2147483647 h 952"/>
              <a:gd name="T122" fmla="*/ 2147483647 w 5472"/>
              <a:gd name="T123" fmla="*/ 2147483647 h 95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472" h="952">
                <a:moveTo>
                  <a:pt x="5454" y="922"/>
                </a:moveTo>
                <a:lnTo>
                  <a:pt x="5454" y="922"/>
                </a:lnTo>
                <a:lnTo>
                  <a:pt x="5452" y="902"/>
                </a:lnTo>
                <a:lnTo>
                  <a:pt x="5448" y="886"/>
                </a:lnTo>
                <a:lnTo>
                  <a:pt x="5440" y="872"/>
                </a:lnTo>
                <a:lnTo>
                  <a:pt x="5430" y="862"/>
                </a:lnTo>
                <a:lnTo>
                  <a:pt x="5418" y="854"/>
                </a:lnTo>
                <a:lnTo>
                  <a:pt x="5402" y="848"/>
                </a:lnTo>
                <a:lnTo>
                  <a:pt x="5384" y="844"/>
                </a:lnTo>
                <a:lnTo>
                  <a:pt x="5364" y="844"/>
                </a:lnTo>
                <a:lnTo>
                  <a:pt x="4946" y="844"/>
                </a:lnTo>
                <a:lnTo>
                  <a:pt x="4910" y="842"/>
                </a:lnTo>
                <a:lnTo>
                  <a:pt x="4878" y="838"/>
                </a:lnTo>
                <a:lnTo>
                  <a:pt x="4848" y="832"/>
                </a:lnTo>
                <a:lnTo>
                  <a:pt x="4820" y="824"/>
                </a:lnTo>
                <a:lnTo>
                  <a:pt x="4796" y="814"/>
                </a:lnTo>
                <a:lnTo>
                  <a:pt x="4774" y="800"/>
                </a:lnTo>
                <a:lnTo>
                  <a:pt x="4754" y="788"/>
                </a:lnTo>
                <a:lnTo>
                  <a:pt x="4738" y="772"/>
                </a:lnTo>
                <a:lnTo>
                  <a:pt x="4722" y="756"/>
                </a:lnTo>
                <a:lnTo>
                  <a:pt x="4710" y="740"/>
                </a:lnTo>
                <a:lnTo>
                  <a:pt x="4698" y="724"/>
                </a:lnTo>
                <a:lnTo>
                  <a:pt x="4690" y="706"/>
                </a:lnTo>
                <a:lnTo>
                  <a:pt x="4682" y="688"/>
                </a:lnTo>
                <a:lnTo>
                  <a:pt x="4676" y="672"/>
                </a:lnTo>
                <a:lnTo>
                  <a:pt x="4674" y="654"/>
                </a:lnTo>
                <a:lnTo>
                  <a:pt x="4670" y="638"/>
                </a:lnTo>
                <a:lnTo>
                  <a:pt x="5252" y="638"/>
                </a:lnTo>
                <a:lnTo>
                  <a:pt x="5282" y="636"/>
                </a:lnTo>
                <a:lnTo>
                  <a:pt x="5310" y="632"/>
                </a:lnTo>
                <a:lnTo>
                  <a:pt x="5336" y="626"/>
                </a:lnTo>
                <a:lnTo>
                  <a:pt x="5358" y="618"/>
                </a:lnTo>
                <a:lnTo>
                  <a:pt x="5378" y="608"/>
                </a:lnTo>
                <a:lnTo>
                  <a:pt x="5396" y="596"/>
                </a:lnTo>
                <a:lnTo>
                  <a:pt x="5412" y="582"/>
                </a:lnTo>
                <a:lnTo>
                  <a:pt x="5426" y="568"/>
                </a:lnTo>
                <a:lnTo>
                  <a:pt x="5438" y="552"/>
                </a:lnTo>
                <a:lnTo>
                  <a:pt x="5448" y="536"/>
                </a:lnTo>
                <a:lnTo>
                  <a:pt x="5456" y="518"/>
                </a:lnTo>
                <a:lnTo>
                  <a:pt x="5462" y="502"/>
                </a:lnTo>
                <a:lnTo>
                  <a:pt x="5466" y="486"/>
                </a:lnTo>
                <a:lnTo>
                  <a:pt x="5470" y="468"/>
                </a:lnTo>
                <a:lnTo>
                  <a:pt x="5472" y="452"/>
                </a:lnTo>
                <a:lnTo>
                  <a:pt x="5472" y="438"/>
                </a:lnTo>
                <a:lnTo>
                  <a:pt x="5472" y="422"/>
                </a:lnTo>
                <a:lnTo>
                  <a:pt x="5470" y="404"/>
                </a:lnTo>
                <a:lnTo>
                  <a:pt x="5466" y="388"/>
                </a:lnTo>
                <a:lnTo>
                  <a:pt x="5460" y="370"/>
                </a:lnTo>
                <a:lnTo>
                  <a:pt x="5454" y="354"/>
                </a:lnTo>
                <a:lnTo>
                  <a:pt x="5446" y="336"/>
                </a:lnTo>
                <a:lnTo>
                  <a:pt x="5436" y="320"/>
                </a:lnTo>
                <a:lnTo>
                  <a:pt x="5424" y="306"/>
                </a:lnTo>
                <a:lnTo>
                  <a:pt x="5410" y="292"/>
                </a:lnTo>
                <a:lnTo>
                  <a:pt x="5394" y="278"/>
                </a:lnTo>
                <a:lnTo>
                  <a:pt x="5376" y="266"/>
                </a:lnTo>
                <a:lnTo>
                  <a:pt x="5356" y="256"/>
                </a:lnTo>
                <a:lnTo>
                  <a:pt x="5334" y="248"/>
                </a:lnTo>
                <a:lnTo>
                  <a:pt x="5310" y="242"/>
                </a:lnTo>
                <a:lnTo>
                  <a:pt x="5282" y="238"/>
                </a:lnTo>
                <a:lnTo>
                  <a:pt x="5252" y="236"/>
                </a:lnTo>
                <a:lnTo>
                  <a:pt x="4938" y="236"/>
                </a:lnTo>
                <a:lnTo>
                  <a:pt x="4886" y="238"/>
                </a:lnTo>
                <a:lnTo>
                  <a:pt x="4840" y="246"/>
                </a:lnTo>
                <a:lnTo>
                  <a:pt x="4796" y="256"/>
                </a:lnTo>
                <a:lnTo>
                  <a:pt x="4758" y="270"/>
                </a:lnTo>
                <a:lnTo>
                  <a:pt x="4724" y="286"/>
                </a:lnTo>
                <a:lnTo>
                  <a:pt x="4692" y="306"/>
                </a:lnTo>
                <a:lnTo>
                  <a:pt x="4664" y="328"/>
                </a:lnTo>
                <a:lnTo>
                  <a:pt x="4640" y="354"/>
                </a:lnTo>
                <a:lnTo>
                  <a:pt x="4620" y="380"/>
                </a:lnTo>
                <a:lnTo>
                  <a:pt x="4602" y="408"/>
                </a:lnTo>
                <a:lnTo>
                  <a:pt x="4588" y="438"/>
                </a:lnTo>
                <a:lnTo>
                  <a:pt x="4578" y="468"/>
                </a:lnTo>
                <a:lnTo>
                  <a:pt x="4568" y="498"/>
                </a:lnTo>
                <a:lnTo>
                  <a:pt x="4562" y="528"/>
                </a:lnTo>
                <a:lnTo>
                  <a:pt x="4560" y="560"/>
                </a:lnTo>
                <a:lnTo>
                  <a:pt x="4558" y="590"/>
                </a:lnTo>
                <a:lnTo>
                  <a:pt x="4560" y="622"/>
                </a:lnTo>
                <a:lnTo>
                  <a:pt x="4564" y="654"/>
                </a:lnTo>
                <a:lnTo>
                  <a:pt x="4570" y="686"/>
                </a:lnTo>
                <a:lnTo>
                  <a:pt x="4578" y="718"/>
                </a:lnTo>
                <a:lnTo>
                  <a:pt x="4592" y="748"/>
                </a:lnTo>
                <a:lnTo>
                  <a:pt x="4606" y="778"/>
                </a:lnTo>
                <a:lnTo>
                  <a:pt x="4624" y="804"/>
                </a:lnTo>
                <a:lnTo>
                  <a:pt x="4646" y="830"/>
                </a:lnTo>
                <a:lnTo>
                  <a:pt x="4670" y="854"/>
                </a:lnTo>
                <a:lnTo>
                  <a:pt x="4698" y="876"/>
                </a:lnTo>
                <a:lnTo>
                  <a:pt x="4728" y="896"/>
                </a:lnTo>
                <a:lnTo>
                  <a:pt x="4764" y="912"/>
                </a:lnTo>
                <a:lnTo>
                  <a:pt x="4802" y="924"/>
                </a:lnTo>
                <a:lnTo>
                  <a:pt x="4842" y="934"/>
                </a:lnTo>
                <a:lnTo>
                  <a:pt x="4888" y="940"/>
                </a:lnTo>
                <a:lnTo>
                  <a:pt x="4938" y="942"/>
                </a:lnTo>
                <a:lnTo>
                  <a:pt x="5454" y="942"/>
                </a:lnTo>
                <a:lnTo>
                  <a:pt x="5454" y="922"/>
                </a:lnTo>
                <a:close/>
                <a:moveTo>
                  <a:pt x="4946" y="334"/>
                </a:moveTo>
                <a:lnTo>
                  <a:pt x="4946" y="334"/>
                </a:lnTo>
                <a:lnTo>
                  <a:pt x="5238" y="334"/>
                </a:lnTo>
                <a:lnTo>
                  <a:pt x="5256" y="336"/>
                </a:lnTo>
                <a:lnTo>
                  <a:pt x="5272" y="338"/>
                </a:lnTo>
                <a:lnTo>
                  <a:pt x="5286" y="340"/>
                </a:lnTo>
                <a:lnTo>
                  <a:pt x="5300" y="344"/>
                </a:lnTo>
                <a:lnTo>
                  <a:pt x="5312" y="350"/>
                </a:lnTo>
                <a:lnTo>
                  <a:pt x="5322" y="356"/>
                </a:lnTo>
                <a:lnTo>
                  <a:pt x="5330" y="364"/>
                </a:lnTo>
                <a:lnTo>
                  <a:pt x="5338" y="370"/>
                </a:lnTo>
                <a:lnTo>
                  <a:pt x="5350" y="388"/>
                </a:lnTo>
                <a:lnTo>
                  <a:pt x="5358" y="404"/>
                </a:lnTo>
                <a:lnTo>
                  <a:pt x="5362" y="422"/>
                </a:lnTo>
                <a:lnTo>
                  <a:pt x="5362" y="438"/>
                </a:lnTo>
                <a:lnTo>
                  <a:pt x="5362" y="452"/>
                </a:lnTo>
                <a:lnTo>
                  <a:pt x="5358" y="468"/>
                </a:lnTo>
                <a:lnTo>
                  <a:pt x="5350" y="486"/>
                </a:lnTo>
                <a:lnTo>
                  <a:pt x="5338" y="502"/>
                </a:lnTo>
                <a:lnTo>
                  <a:pt x="5332" y="510"/>
                </a:lnTo>
                <a:lnTo>
                  <a:pt x="5322" y="518"/>
                </a:lnTo>
                <a:lnTo>
                  <a:pt x="5312" y="524"/>
                </a:lnTo>
                <a:lnTo>
                  <a:pt x="5300" y="530"/>
                </a:lnTo>
                <a:lnTo>
                  <a:pt x="5288" y="534"/>
                </a:lnTo>
                <a:lnTo>
                  <a:pt x="5272" y="538"/>
                </a:lnTo>
                <a:lnTo>
                  <a:pt x="5256" y="540"/>
                </a:lnTo>
                <a:lnTo>
                  <a:pt x="5238" y="540"/>
                </a:lnTo>
                <a:lnTo>
                  <a:pt x="4670" y="540"/>
                </a:lnTo>
                <a:lnTo>
                  <a:pt x="4676" y="512"/>
                </a:lnTo>
                <a:lnTo>
                  <a:pt x="4680" y="496"/>
                </a:lnTo>
                <a:lnTo>
                  <a:pt x="4688" y="478"/>
                </a:lnTo>
                <a:lnTo>
                  <a:pt x="4696" y="462"/>
                </a:lnTo>
                <a:lnTo>
                  <a:pt x="4706" y="444"/>
                </a:lnTo>
                <a:lnTo>
                  <a:pt x="4718" y="428"/>
                </a:lnTo>
                <a:lnTo>
                  <a:pt x="4732" y="412"/>
                </a:lnTo>
                <a:lnTo>
                  <a:pt x="4750" y="396"/>
                </a:lnTo>
                <a:lnTo>
                  <a:pt x="4768" y="382"/>
                </a:lnTo>
                <a:lnTo>
                  <a:pt x="4790" y="368"/>
                </a:lnTo>
                <a:lnTo>
                  <a:pt x="4816" y="356"/>
                </a:lnTo>
                <a:lnTo>
                  <a:pt x="4844" y="348"/>
                </a:lnTo>
                <a:lnTo>
                  <a:pt x="4874" y="340"/>
                </a:lnTo>
                <a:lnTo>
                  <a:pt x="4908" y="336"/>
                </a:lnTo>
                <a:lnTo>
                  <a:pt x="4946" y="334"/>
                </a:lnTo>
                <a:close/>
                <a:moveTo>
                  <a:pt x="3760" y="898"/>
                </a:moveTo>
                <a:lnTo>
                  <a:pt x="3760" y="898"/>
                </a:lnTo>
                <a:lnTo>
                  <a:pt x="3740" y="924"/>
                </a:lnTo>
                <a:lnTo>
                  <a:pt x="3730" y="932"/>
                </a:lnTo>
                <a:lnTo>
                  <a:pt x="3720" y="940"/>
                </a:lnTo>
                <a:lnTo>
                  <a:pt x="3712" y="946"/>
                </a:lnTo>
                <a:lnTo>
                  <a:pt x="3702" y="950"/>
                </a:lnTo>
                <a:lnTo>
                  <a:pt x="3694" y="952"/>
                </a:lnTo>
                <a:lnTo>
                  <a:pt x="3684" y="952"/>
                </a:lnTo>
                <a:lnTo>
                  <a:pt x="3670" y="952"/>
                </a:lnTo>
                <a:lnTo>
                  <a:pt x="3660" y="948"/>
                </a:lnTo>
                <a:lnTo>
                  <a:pt x="3650" y="944"/>
                </a:lnTo>
                <a:lnTo>
                  <a:pt x="3642" y="938"/>
                </a:lnTo>
                <a:lnTo>
                  <a:pt x="3634" y="930"/>
                </a:lnTo>
                <a:lnTo>
                  <a:pt x="3624" y="920"/>
                </a:lnTo>
                <a:lnTo>
                  <a:pt x="3606" y="898"/>
                </a:lnTo>
                <a:lnTo>
                  <a:pt x="3124" y="236"/>
                </a:lnTo>
                <a:lnTo>
                  <a:pt x="3188" y="236"/>
                </a:lnTo>
                <a:lnTo>
                  <a:pt x="3212" y="238"/>
                </a:lnTo>
                <a:lnTo>
                  <a:pt x="3232" y="240"/>
                </a:lnTo>
                <a:lnTo>
                  <a:pt x="3250" y="246"/>
                </a:lnTo>
                <a:lnTo>
                  <a:pt x="3264" y="254"/>
                </a:lnTo>
                <a:lnTo>
                  <a:pt x="3276" y="264"/>
                </a:lnTo>
                <a:lnTo>
                  <a:pt x="3286" y="274"/>
                </a:lnTo>
                <a:lnTo>
                  <a:pt x="3308" y="302"/>
                </a:lnTo>
                <a:lnTo>
                  <a:pt x="3686" y="836"/>
                </a:lnTo>
                <a:lnTo>
                  <a:pt x="4066" y="300"/>
                </a:lnTo>
                <a:lnTo>
                  <a:pt x="4086" y="274"/>
                </a:lnTo>
                <a:lnTo>
                  <a:pt x="4098" y="262"/>
                </a:lnTo>
                <a:lnTo>
                  <a:pt x="4110" y="254"/>
                </a:lnTo>
                <a:lnTo>
                  <a:pt x="4124" y="246"/>
                </a:lnTo>
                <a:lnTo>
                  <a:pt x="4140" y="240"/>
                </a:lnTo>
                <a:lnTo>
                  <a:pt x="4160" y="238"/>
                </a:lnTo>
                <a:lnTo>
                  <a:pt x="4184" y="236"/>
                </a:lnTo>
                <a:lnTo>
                  <a:pt x="4242" y="236"/>
                </a:lnTo>
                <a:lnTo>
                  <a:pt x="3760" y="898"/>
                </a:lnTo>
                <a:close/>
                <a:moveTo>
                  <a:pt x="1002" y="942"/>
                </a:moveTo>
                <a:lnTo>
                  <a:pt x="1002" y="942"/>
                </a:lnTo>
                <a:lnTo>
                  <a:pt x="986" y="940"/>
                </a:lnTo>
                <a:lnTo>
                  <a:pt x="972" y="938"/>
                </a:lnTo>
                <a:lnTo>
                  <a:pt x="960" y="932"/>
                </a:lnTo>
                <a:lnTo>
                  <a:pt x="948" y="926"/>
                </a:lnTo>
                <a:lnTo>
                  <a:pt x="938" y="916"/>
                </a:lnTo>
                <a:lnTo>
                  <a:pt x="932" y="904"/>
                </a:lnTo>
                <a:lnTo>
                  <a:pt x="926" y="890"/>
                </a:lnTo>
                <a:lnTo>
                  <a:pt x="922" y="874"/>
                </a:lnTo>
                <a:lnTo>
                  <a:pt x="906" y="796"/>
                </a:lnTo>
                <a:lnTo>
                  <a:pt x="894" y="816"/>
                </a:lnTo>
                <a:lnTo>
                  <a:pt x="876" y="838"/>
                </a:lnTo>
                <a:lnTo>
                  <a:pt x="850" y="862"/>
                </a:lnTo>
                <a:lnTo>
                  <a:pt x="836" y="874"/>
                </a:lnTo>
                <a:lnTo>
                  <a:pt x="818" y="886"/>
                </a:lnTo>
                <a:lnTo>
                  <a:pt x="798" y="898"/>
                </a:lnTo>
                <a:lnTo>
                  <a:pt x="778" y="908"/>
                </a:lnTo>
                <a:lnTo>
                  <a:pt x="754" y="918"/>
                </a:lnTo>
                <a:lnTo>
                  <a:pt x="728" y="926"/>
                </a:lnTo>
                <a:lnTo>
                  <a:pt x="700" y="932"/>
                </a:lnTo>
                <a:lnTo>
                  <a:pt x="670" y="938"/>
                </a:lnTo>
                <a:lnTo>
                  <a:pt x="638" y="940"/>
                </a:lnTo>
                <a:lnTo>
                  <a:pt x="604" y="942"/>
                </a:lnTo>
                <a:lnTo>
                  <a:pt x="384" y="942"/>
                </a:lnTo>
                <a:lnTo>
                  <a:pt x="356" y="942"/>
                </a:lnTo>
                <a:lnTo>
                  <a:pt x="330" y="940"/>
                </a:lnTo>
                <a:lnTo>
                  <a:pt x="306" y="936"/>
                </a:lnTo>
                <a:lnTo>
                  <a:pt x="282" y="932"/>
                </a:lnTo>
                <a:lnTo>
                  <a:pt x="258" y="928"/>
                </a:lnTo>
                <a:lnTo>
                  <a:pt x="238" y="922"/>
                </a:lnTo>
                <a:lnTo>
                  <a:pt x="198" y="908"/>
                </a:lnTo>
                <a:lnTo>
                  <a:pt x="162" y="890"/>
                </a:lnTo>
                <a:lnTo>
                  <a:pt x="130" y="870"/>
                </a:lnTo>
                <a:lnTo>
                  <a:pt x="104" y="846"/>
                </a:lnTo>
                <a:lnTo>
                  <a:pt x="80" y="822"/>
                </a:lnTo>
                <a:lnTo>
                  <a:pt x="60" y="794"/>
                </a:lnTo>
                <a:lnTo>
                  <a:pt x="42" y="766"/>
                </a:lnTo>
                <a:lnTo>
                  <a:pt x="28" y="738"/>
                </a:lnTo>
                <a:lnTo>
                  <a:pt x="18" y="708"/>
                </a:lnTo>
                <a:lnTo>
                  <a:pt x="10" y="678"/>
                </a:lnTo>
                <a:lnTo>
                  <a:pt x="4" y="648"/>
                </a:lnTo>
                <a:lnTo>
                  <a:pt x="2" y="618"/>
                </a:lnTo>
                <a:lnTo>
                  <a:pt x="0" y="590"/>
                </a:lnTo>
                <a:lnTo>
                  <a:pt x="2" y="558"/>
                </a:lnTo>
                <a:lnTo>
                  <a:pt x="4" y="526"/>
                </a:lnTo>
                <a:lnTo>
                  <a:pt x="12" y="494"/>
                </a:lnTo>
                <a:lnTo>
                  <a:pt x="20" y="462"/>
                </a:lnTo>
                <a:lnTo>
                  <a:pt x="32" y="432"/>
                </a:lnTo>
                <a:lnTo>
                  <a:pt x="46" y="404"/>
                </a:lnTo>
                <a:lnTo>
                  <a:pt x="64" y="376"/>
                </a:lnTo>
                <a:lnTo>
                  <a:pt x="86" y="350"/>
                </a:lnTo>
                <a:lnTo>
                  <a:pt x="110" y="326"/>
                </a:lnTo>
                <a:lnTo>
                  <a:pt x="138" y="304"/>
                </a:lnTo>
                <a:lnTo>
                  <a:pt x="170" y="284"/>
                </a:lnTo>
                <a:lnTo>
                  <a:pt x="204" y="268"/>
                </a:lnTo>
                <a:lnTo>
                  <a:pt x="244" y="254"/>
                </a:lnTo>
                <a:lnTo>
                  <a:pt x="286" y="244"/>
                </a:lnTo>
                <a:lnTo>
                  <a:pt x="332" y="238"/>
                </a:lnTo>
                <a:lnTo>
                  <a:pt x="384" y="236"/>
                </a:lnTo>
                <a:lnTo>
                  <a:pt x="604" y="236"/>
                </a:lnTo>
                <a:lnTo>
                  <a:pt x="642" y="238"/>
                </a:lnTo>
                <a:lnTo>
                  <a:pt x="680" y="242"/>
                </a:lnTo>
                <a:lnTo>
                  <a:pt x="714" y="248"/>
                </a:lnTo>
                <a:lnTo>
                  <a:pt x="746" y="258"/>
                </a:lnTo>
                <a:lnTo>
                  <a:pt x="776" y="270"/>
                </a:lnTo>
                <a:lnTo>
                  <a:pt x="804" y="284"/>
                </a:lnTo>
                <a:lnTo>
                  <a:pt x="830" y="300"/>
                </a:lnTo>
                <a:lnTo>
                  <a:pt x="854" y="318"/>
                </a:lnTo>
                <a:lnTo>
                  <a:pt x="876" y="338"/>
                </a:lnTo>
                <a:lnTo>
                  <a:pt x="894" y="358"/>
                </a:lnTo>
                <a:lnTo>
                  <a:pt x="912" y="382"/>
                </a:lnTo>
                <a:lnTo>
                  <a:pt x="926" y="406"/>
                </a:lnTo>
                <a:lnTo>
                  <a:pt x="940" y="432"/>
                </a:lnTo>
                <a:lnTo>
                  <a:pt x="950" y="458"/>
                </a:lnTo>
                <a:lnTo>
                  <a:pt x="958" y="484"/>
                </a:lnTo>
                <a:lnTo>
                  <a:pt x="966" y="514"/>
                </a:lnTo>
                <a:lnTo>
                  <a:pt x="1046" y="942"/>
                </a:lnTo>
                <a:lnTo>
                  <a:pt x="1002" y="942"/>
                </a:lnTo>
                <a:close/>
                <a:moveTo>
                  <a:pt x="580" y="334"/>
                </a:moveTo>
                <a:lnTo>
                  <a:pt x="580" y="334"/>
                </a:lnTo>
                <a:lnTo>
                  <a:pt x="392" y="334"/>
                </a:lnTo>
                <a:lnTo>
                  <a:pt x="354" y="336"/>
                </a:lnTo>
                <a:lnTo>
                  <a:pt x="318" y="340"/>
                </a:lnTo>
                <a:lnTo>
                  <a:pt x="286" y="348"/>
                </a:lnTo>
                <a:lnTo>
                  <a:pt x="258" y="358"/>
                </a:lnTo>
                <a:lnTo>
                  <a:pt x="232" y="370"/>
                </a:lnTo>
                <a:lnTo>
                  <a:pt x="210" y="384"/>
                </a:lnTo>
                <a:lnTo>
                  <a:pt x="188" y="400"/>
                </a:lnTo>
                <a:lnTo>
                  <a:pt x="170" y="416"/>
                </a:lnTo>
                <a:lnTo>
                  <a:pt x="156" y="436"/>
                </a:lnTo>
                <a:lnTo>
                  <a:pt x="142" y="456"/>
                </a:lnTo>
                <a:lnTo>
                  <a:pt x="132" y="476"/>
                </a:lnTo>
                <a:lnTo>
                  <a:pt x="122" y="498"/>
                </a:lnTo>
                <a:lnTo>
                  <a:pt x="116" y="520"/>
                </a:lnTo>
                <a:lnTo>
                  <a:pt x="112" y="544"/>
                </a:lnTo>
                <a:lnTo>
                  <a:pt x="110" y="566"/>
                </a:lnTo>
                <a:lnTo>
                  <a:pt x="108" y="590"/>
                </a:lnTo>
                <a:lnTo>
                  <a:pt x="110" y="612"/>
                </a:lnTo>
                <a:lnTo>
                  <a:pt x="112" y="636"/>
                </a:lnTo>
                <a:lnTo>
                  <a:pt x="116" y="658"/>
                </a:lnTo>
                <a:lnTo>
                  <a:pt x="122" y="680"/>
                </a:lnTo>
                <a:lnTo>
                  <a:pt x="132" y="702"/>
                </a:lnTo>
                <a:lnTo>
                  <a:pt x="142" y="724"/>
                </a:lnTo>
                <a:lnTo>
                  <a:pt x="156" y="744"/>
                </a:lnTo>
                <a:lnTo>
                  <a:pt x="170" y="762"/>
                </a:lnTo>
                <a:lnTo>
                  <a:pt x="188" y="780"/>
                </a:lnTo>
                <a:lnTo>
                  <a:pt x="210" y="796"/>
                </a:lnTo>
                <a:lnTo>
                  <a:pt x="232" y="810"/>
                </a:lnTo>
                <a:lnTo>
                  <a:pt x="258" y="822"/>
                </a:lnTo>
                <a:lnTo>
                  <a:pt x="286" y="830"/>
                </a:lnTo>
                <a:lnTo>
                  <a:pt x="318" y="838"/>
                </a:lnTo>
                <a:lnTo>
                  <a:pt x="354" y="842"/>
                </a:lnTo>
                <a:lnTo>
                  <a:pt x="392" y="844"/>
                </a:lnTo>
                <a:lnTo>
                  <a:pt x="580" y="844"/>
                </a:lnTo>
                <a:lnTo>
                  <a:pt x="618" y="842"/>
                </a:lnTo>
                <a:lnTo>
                  <a:pt x="654" y="838"/>
                </a:lnTo>
                <a:lnTo>
                  <a:pt x="688" y="830"/>
                </a:lnTo>
                <a:lnTo>
                  <a:pt x="716" y="820"/>
                </a:lnTo>
                <a:lnTo>
                  <a:pt x="744" y="808"/>
                </a:lnTo>
                <a:lnTo>
                  <a:pt x="766" y="794"/>
                </a:lnTo>
                <a:lnTo>
                  <a:pt x="786" y="778"/>
                </a:lnTo>
                <a:lnTo>
                  <a:pt x="804" y="760"/>
                </a:lnTo>
                <a:lnTo>
                  <a:pt x="820" y="740"/>
                </a:lnTo>
                <a:lnTo>
                  <a:pt x="832" y="720"/>
                </a:lnTo>
                <a:lnTo>
                  <a:pt x="842" y="700"/>
                </a:lnTo>
                <a:lnTo>
                  <a:pt x="850" y="678"/>
                </a:lnTo>
                <a:lnTo>
                  <a:pt x="856" y="656"/>
                </a:lnTo>
                <a:lnTo>
                  <a:pt x="860" y="634"/>
                </a:lnTo>
                <a:lnTo>
                  <a:pt x="864" y="610"/>
                </a:lnTo>
                <a:lnTo>
                  <a:pt x="864" y="590"/>
                </a:lnTo>
                <a:lnTo>
                  <a:pt x="864" y="570"/>
                </a:lnTo>
                <a:lnTo>
                  <a:pt x="862" y="548"/>
                </a:lnTo>
                <a:lnTo>
                  <a:pt x="858" y="528"/>
                </a:lnTo>
                <a:lnTo>
                  <a:pt x="852" y="506"/>
                </a:lnTo>
                <a:lnTo>
                  <a:pt x="844" y="484"/>
                </a:lnTo>
                <a:lnTo>
                  <a:pt x="834" y="464"/>
                </a:lnTo>
                <a:lnTo>
                  <a:pt x="822" y="444"/>
                </a:lnTo>
                <a:lnTo>
                  <a:pt x="806" y="424"/>
                </a:lnTo>
                <a:lnTo>
                  <a:pt x="790" y="406"/>
                </a:lnTo>
                <a:lnTo>
                  <a:pt x="770" y="388"/>
                </a:lnTo>
                <a:lnTo>
                  <a:pt x="746" y="372"/>
                </a:lnTo>
                <a:lnTo>
                  <a:pt x="720" y="360"/>
                </a:lnTo>
                <a:lnTo>
                  <a:pt x="690" y="350"/>
                </a:lnTo>
                <a:lnTo>
                  <a:pt x="656" y="342"/>
                </a:lnTo>
                <a:lnTo>
                  <a:pt x="620" y="336"/>
                </a:lnTo>
                <a:lnTo>
                  <a:pt x="580" y="334"/>
                </a:lnTo>
                <a:close/>
                <a:moveTo>
                  <a:pt x="4384" y="156"/>
                </a:moveTo>
                <a:lnTo>
                  <a:pt x="4384" y="156"/>
                </a:lnTo>
                <a:lnTo>
                  <a:pt x="4394" y="154"/>
                </a:lnTo>
                <a:lnTo>
                  <a:pt x="4404" y="152"/>
                </a:lnTo>
                <a:lnTo>
                  <a:pt x="4414" y="148"/>
                </a:lnTo>
                <a:lnTo>
                  <a:pt x="4422" y="142"/>
                </a:lnTo>
                <a:lnTo>
                  <a:pt x="4430" y="134"/>
                </a:lnTo>
                <a:lnTo>
                  <a:pt x="4434" y="124"/>
                </a:lnTo>
                <a:lnTo>
                  <a:pt x="4438" y="112"/>
                </a:lnTo>
                <a:lnTo>
                  <a:pt x="4438" y="100"/>
                </a:lnTo>
                <a:lnTo>
                  <a:pt x="4438" y="76"/>
                </a:lnTo>
                <a:lnTo>
                  <a:pt x="4438" y="64"/>
                </a:lnTo>
                <a:lnTo>
                  <a:pt x="4434" y="52"/>
                </a:lnTo>
                <a:lnTo>
                  <a:pt x="4430" y="42"/>
                </a:lnTo>
                <a:lnTo>
                  <a:pt x="4422" y="34"/>
                </a:lnTo>
                <a:lnTo>
                  <a:pt x="4414" y="28"/>
                </a:lnTo>
                <a:lnTo>
                  <a:pt x="4404" y="24"/>
                </a:lnTo>
                <a:lnTo>
                  <a:pt x="4394" y="22"/>
                </a:lnTo>
                <a:lnTo>
                  <a:pt x="4384" y="20"/>
                </a:lnTo>
                <a:lnTo>
                  <a:pt x="4372" y="22"/>
                </a:lnTo>
                <a:lnTo>
                  <a:pt x="4362" y="24"/>
                </a:lnTo>
                <a:lnTo>
                  <a:pt x="4352" y="28"/>
                </a:lnTo>
                <a:lnTo>
                  <a:pt x="4344" y="34"/>
                </a:lnTo>
                <a:lnTo>
                  <a:pt x="4338" y="42"/>
                </a:lnTo>
                <a:lnTo>
                  <a:pt x="4332" y="52"/>
                </a:lnTo>
                <a:lnTo>
                  <a:pt x="4328" y="64"/>
                </a:lnTo>
                <a:lnTo>
                  <a:pt x="4328" y="76"/>
                </a:lnTo>
                <a:lnTo>
                  <a:pt x="4328" y="100"/>
                </a:lnTo>
                <a:lnTo>
                  <a:pt x="4328" y="112"/>
                </a:lnTo>
                <a:lnTo>
                  <a:pt x="4332" y="124"/>
                </a:lnTo>
                <a:lnTo>
                  <a:pt x="4336" y="134"/>
                </a:lnTo>
                <a:lnTo>
                  <a:pt x="4344" y="142"/>
                </a:lnTo>
                <a:lnTo>
                  <a:pt x="4352" y="148"/>
                </a:lnTo>
                <a:lnTo>
                  <a:pt x="4362" y="152"/>
                </a:lnTo>
                <a:lnTo>
                  <a:pt x="4372" y="154"/>
                </a:lnTo>
                <a:lnTo>
                  <a:pt x="4384" y="156"/>
                </a:lnTo>
                <a:close/>
                <a:moveTo>
                  <a:pt x="4328" y="236"/>
                </a:moveTo>
                <a:lnTo>
                  <a:pt x="4328" y="236"/>
                </a:lnTo>
                <a:lnTo>
                  <a:pt x="4354" y="236"/>
                </a:lnTo>
                <a:lnTo>
                  <a:pt x="4372" y="238"/>
                </a:lnTo>
                <a:lnTo>
                  <a:pt x="4388" y="242"/>
                </a:lnTo>
                <a:lnTo>
                  <a:pt x="4402" y="248"/>
                </a:lnTo>
                <a:lnTo>
                  <a:pt x="4414" y="256"/>
                </a:lnTo>
                <a:lnTo>
                  <a:pt x="4424" y="268"/>
                </a:lnTo>
                <a:lnTo>
                  <a:pt x="4432" y="284"/>
                </a:lnTo>
                <a:lnTo>
                  <a:pt x="4436" y="304"/>
                </a:lnTo>
                <a:lnTo>
                  <a:pt x="4438" y="328"/>
                </a:lnTo>
                <a:lnTo>
                  <a:pt x="4438" y="942"/>
                </a:lnTo>
                <a:lnTo>
                  <a:pt x="4410" y="942"/>
                </a:lnTo>
                <a:lnTo>
                  <a:pt x="4390" y="940"/>
                </a:lnTo>
                <a:lnTo>
                  <a:pt x="4374" y="936"/>
                </a:lnTo>
                <a:lnTo>
                  <a:pt x="4360" y="930"/>
                </a:lnTo>
                <a:lnTo>
                  <a:pt x="4348" y="920"/>
                </a:lnTo>
                <a:lnTo>
                  <a:pt x="4340" y="908"/>
                </a:lnTo>
                <a:lnTo>
                  <a:pt x="4334" y="892"/>
                </a:lnTo>
                <a:lnTo>
                  <a:pt x="4330" y="874"/>
                </a:lnTo>
                <a:lnTo>
                  <a:pt x="4328" y="852"/>
                </a:lnTo>
                <a:lnTo>
                  <a:pt x="4328" y="236"/>
                </a:lnTo>
                <a:close/>
                <a:moveTo>
                  <a:pt x="1210" y="328"/>
                </a:moveTo>
                <a:lnTo>
                  <a:pt x="1210" y="328"/>
                </a:lnTo>
                <a:lnTo>
                  <a:pt x="1230" y="312"/>
                </a:lnTo>
                <a:lnTo>
                  <a:pt x="1252" y="296"/>
                </a:lnTo>
                <a:lnTo>
                  <a:pt x="1280" y="280"/>
                </a:lnTo>
                <a:lnTo>
                  <a:pt x="1310" y="266"/>
                </a:lnTo>
                <a:lnTo>
                  <a:pt x="1344" y="254"/>
                </a:lnTo>
                <a:lnTo>
                  <a:pt x="1382" y="244"/>
                </a:lnTo>
                <a:lnTo>
                  <a:pt x="1424" y="238"/>
                </a:lnTo>
                <a:lnTo>
                  <a:pt x="1472" y="236"/>
                </a:lnTo>
                <a:lnTo>
                  <a:pt x="1692" y="236"/>
                </a:lnTo>
                <a:lnTo>
                  <a:pt x="1718" y="238"/>
                </a:lnTo>
                <a:lnTo>
                  <a:pt x="1744" y="238"/>
                </a:lnTo>
                <a:lnTo>
                  <a:pt x="1770" y="242"/>
                </a:lnTo>
                <a:lnTo>
                  <a:pt x="1794" y="246"/>
                </a:lnTo>
                <a:lnTo>
                  <a:pt x="1816" y="250"/>
                </a:lnTo>
                <a:lnTo>
                  <a:pt x="1838" y="256"/>
                </a:lnTo>
                <a:lnTo>
                  <a:pt x="1878" y="270"/>
                </a:lnTo>
                <a:lnTo>
                  <a:pt x="1912" y="288"/>
                </a:lnTo>
                <a:lnTo>
                  <a:pt x="1944" y="308"/>
                </a:lnTo>
                <a:lnTo>
                  <a:pt x="1972" y="332"/>
                </a:lnTo>
                <a:lnTo>
                  <a:pt x="1996" y="356"/>
                </a:lnTo>
                <a:lnTo>
                  <a:pt x="2016" y="384"/>
                </a:lnTo>
                <a:lnTo>
                  <a:pt x="2032" y="412"/>
                </a:lnTo>
                <a:lnTo>
                  <a:pt x="2046" y="440"/>
                </a:lnTo>
                <a:lnTo>
                  <a:pt x="2058" y="470"/>
                </a:lnTo>
                <a:lnTo>
                  <a:pt x="2066" y="500"/>
                </a:lnTo>
                <a:lnTo>
                  <a:pt x="2070" y="530"/>
                </a:lnTo>
                <a:lnTo>
                  <a:pt x="2074" y="560"/>
                </a:lnTo>
                <a:lnTo>
                  <a:pt x="2074" y="590"/>
                </a:lnTo>
                <a:lnTo>
                  <a:pt x="2074" y="620"/>
                </a:lnTo>
                <a:lnTo>
                  <a:pt x="2070" y="652"/>
                </a:lnTo>
                <a:lnTo>
                  <a:pt x="2064" y="684"/>
                </a:lnTo>
                <a:lnTo>
                  <a:pt x="2054" y="716"/>
                </a:lnTo>
                <a:lnTo>
                  <a:pt x="2042" y="746"/>
                </a:lnTo>
                <a:lnTo>
                  <a:pt x="2028" y="774"/>
                </a:lnTo>
                <a:lnTo>
                  <a:pt x="2010" y="802"/>
                </a:lnTo>
                <a:lnTo>
                  <a:pt x="1988" y="828"/>
                </a:lnTo>
                <a:lnTo>
                  <a:pt x="1964" y="852"/>
                </a:lnTo>
                <a:lnTo>
                  <a:pt x="1936" y="874"/>
                </a:lnTo>
                <a:lnTo>
                  <a:pt x="1906" y="894"/>
                </a:lnTo>
                <a:lnTo>
                  <a:pt x="1870" y="910"/>
                </a:lnTo>
                <a:lnTo>
                  <a:pt x="1832" y="924"/>
                </a:lnTo>
                <a:lnTo>
                  <a:pt x="1788" y="934"/>
                </a:lnTo>
                <a:lnTo>
                  <a:pt x="1742" y="940"/>
                </a:lnTo>
                <a:lnTo>
                  <a:pt x="1692" y="942"/>
                </a:lnTo>
                <a:lnTo>
                  <a:pt x="1472" y="942"/>
                </a:lnTo>
                <a:lnTo>
                  <a:pt x="1432" y="940"/>
                </a:lnTo>
                <a:lnTo>
                  <a:pt x="1394" y="936"/>
                </a:lnTo>
                <a:lnTo>
                  <a:pt x="1358" y="928"/>
                </a:lnTo>
                <a:lnTo>
                  <a:pt x="1324" y="916"/>
                </a:lnTo>
                <a:lnTo>
                  <a:pt x="1290" y="904"/>
                </a:lnTo>
                <a:lnTo>
                  <a:pt x="1260" y="886"/>
                </a:lnTo>
                <a:lnTo>
                  <a:pt x="1232" y="868"/>
                </a:lnTo>
                <a:lnTo>
                  <a:pt x="1206" y="846"/>
                </a:lnTo>
                <a:lnTo>
                  <a:pt x="1184" y="822"/>
                </a:lnTo>
                <a:lnTo>
                  <a:pt x="1162" y="796"/>
                </a:lnTo>
                <a:lnTo>
                  <a:pt x="1144" y="766"/>
                </a:lnTo>
                <a:lnTo>
                  <a:pt x="1130" y="734"/>
                </a:lnTo>
                <a:lnTo>
                  <a:pt x="1118" y="702"/>
                </a:lnTo>
                <a:lnTo>
                  <a:pt x="1110" y="666"/>
                </a:lnTo>
                <a:lnTo>
                  <a:pt x="1104" y="628"/>
                </a:lnTo>
                <a:lnTo>
                  <a:pt x="1102" y="590"/>
                </a:lnTo>
                <a:lnTo>
                  <a:pt x="1102" y="0"/>
                </a:lnTo>
                <a:lnTo>
                  <a:pt x="1136" y="0"/>
                </a:lnTo>
                <a:lnTo>
                  <a:pt x="1154" y="0"/>
                </a:lnTo>
                <a:lnTo>
                  <a:pt x="1168" y="4"/>
                </a:lnTo>
                <a:lnTo>
                  <a:pt x="1180" y="10"/>
                </a:lnTo>
                <a:lnTo>
                  <a:pt x="1192" y="18"/>
                </a:lnTo>
                <a:lnTo>
                  <a:pt x="1200" y="28"/>
                </a:lnTo>
                <a:lnTo>
                  <a:pt x="1206" y="40"/>
                </a:lnTo>
                <a:lnTo>
                  <a:pt x="1210" y="54"/>
                </a:lnTo>
                <a:lnTo>
                  <a:pt x="1210" y="70"/>
                </a:lnTo>
                <a:lnTo>
                  <a:pt x="1210" y="328"/>
                </a:lnTo>
                <a:close/>
                <a:moveTo>
                  <a:pt x="1496" y="844"/>
                </a:moveTo>
                <a:lnTo>
                  <a:pt x="1496" y="844"/>
                </a:lnTo>
                <a:lnTo>
                  <a:pt x="1684" y="844"/>
                </a:lnTo>
                <a:lnTo>
                  <a:pt x="1722" y="842"/>
                </a:lnTo>
                <a:lnTo>
                  <a:pt x="1756" y="838"/>
                </a:lnTo>
                <a:lnTo>
                  <a:pt x="1788" y="830"/>
                </a:lnTo>
                <a:lnTo>
                  <a:pt x="1816" y="820"/>
                </a:lnTo>
                <a:lnTo>
                  <a:pt x="1842" y="810"/>
                </a:lnTo>
                <a:lnTo>
                  <a:pt x="1866" y="796"/>
                </a:lnTo>
                <a:lnTo>
                  <a:pt x="1886" y="780"/>
                </a:lnTo>
                <a:lnTo>
                  <a:pt x="1904" y="762"/>
                </a:lnTo>
                <a:lnTo>
                  <a:pt x="1920" y="742"/>
                </a:lnTo>
                <a:lnTo>
                  <a:pt x="1932" y="722"/>
                </a:lnTo>
                <a:lnTo>
                  <a:pt x="1944" y="702"/>
                </a:lnTo>
                <a:lnTo>
                  <a:pt x="1952" y="680"/>
                </a:lnTo>
                <a:lnTo>
                  <a:pt x="1958" y="658"/>
                </a:lnTo>
                <a:lnTo>
                  <a:pt x="1964" y="634"/>
                </a:lnTo>
                <a:lnTo>
                  <a:pt x="1966" y="612"/>
                </a:lnTo>
                <a:lnTo>
                  <a:pt x="1966" y="590"/>
                </a:lnTo>
                <a:lnTo>
                  <a:pt x="1966" y="566"/>
                </a:lnTo>
                <a:lnTo>
                  <a:pt x="1964" y="544"/>
                </a:lnTo>
                <a:lnTo>
                  <a:pt x="1958" y="520"/>
                </a:lnTo>
                <a:lnTo>
                  <a:pt x="1952" y="498"/>
                </a:lnTo>
                <a:lnTo>
                  <a:pt x="1944" y="476"/>
                </a:lnTo>
                <a:lnTo>
                  <a:pt x="1932" y="456"/>
                </a:lnTo>
                <a:lnTo>
                  <a:pt x="1920" y="436"/>
                </a:lnTo>
                <a:lnTo>
                  <a:pt x="1904" y="416"/>
                </a:lnTo>
                <a:lnTo>
                  <a:pt x="1886" y="398"/>
                </a:lnTo>
                <a:lnTo>
                  <a:pt x="1866" y="382"/>
                </a:lnTo>
                <a:lnTo>
                  <a:pt x="1842" y="370"/>
                </a:lnTo>
                <a:lnTo>
                  <a:pt x="1816" y="358"/>
                </a:lnTo>
                <a:lnTo>
                  <a:pt x="1788" y="348"/>
                </a:lnTo>
                <a:lnTo>
                  <a:pt x="1756" y="340"/>
                </a:lnTo>
                <a:lnTo>
                  <a:pt x="1722" y="336"/>
                </a:lnTo>
                <a:lnTo>
                  <a:pt x="1684" y="334"/>
                </a:lnTo>
                <a:lnTo>
                  <a:pt x="1496" y="334"/>
                </a:lnTo>
                <a:lnTo>
                  <a:pt x="1456" y="336"/>
                </a:lnTo>
                <a:lnTo>
                  <a:pt x="1420" y="340"/>
                </a:lnTo>
                <a:lnTo>
                  <a:pt x="1388" y="348"/>
                </a:lnTo>
                <a:lnTo>
                  <a:pt x="1358" y="358"/>
                </a:lnTo>
                <a:lnTo>
                  <a:pt x="1332" y="370"/>
                </a:lnTo>
                <a:lnTo>
                  <a:pt x="1308" y="384"/>
                </a:lnTo>
                <a:lnTo>
                  <a:pt x="1288" y="402"/>
                </a:lnTo>
                <a:lnTo>
                  <a:pt x="1270" y="418"/>
                </a:lnTo>
                <a:lnTo>
                  <a:pt x="1256" y="438"/>
                </a:lnTo>
                <a:lnTo>
                  <a:pt x="1242" y="458"/>
                </a:lnTo>
                <a:lnTo>
                  <a:pt x="1232" y="480"/>
                </a:lnTo>
                <a:lnTo>
                  <a:pt x="1224" y="500"/>
                </a:lnTo>
                <a:lnTo>
                  <a:pt x="1218" y="524"/>
                </a:lnTo>
                <a:lnTo>
                  <a:pt x="1214" y="546"/>
                </a:lnTo>
                <a:lnTo>
                  <a:pt x="1212" y="568"/>
                </a:lnTo>
                <a:lnTo>
                  <a:pt x="1210" y="590"/>
                </a:lnTo>
                <a:lnTo>
                  <a:pt x="1212" y="608"/>
                </a:lnTo>
                <a:lnTo>
                  <a:pt x="1214" y="630"/>
                </a:lnTo>
                <a:lnTo>
                  <a:pt x="1218" y="650"/>
                </a:lnTo>
                <a:lnTo>
                  <a:pt x="1224" y="672"/>
                </a:lnTo>
                <a:lnTo>
                  <a:pt x="1232" y="694"/>
                </a:lnTo>
                <a:lnTo>
                  <a:pt x="1242" y="714"/>
                </a:lnTo>
                <a:lnTo>
                  <a:pt x="1254" y="736"/>
                </a:lnTo>
                <a:lnTo>
                  <a:pt x="1268" y="754"/>
                </a:lnTo>
                <a:lnTo>
                  <a:pt x="1286" y="774"/>
                </a:lnTo>
                <a:lnTo>
                  <a:pt x="1306" y="790"/>
                </a:lnTo>
                <a:lnTo>
                  <a:pt x="1328" y="806"/>
                </a:lnTo>
                <a:lnTo>
                  <a:pt x="1356" y="818"/>
                </a:lnTo>
                <a:lnTo>
                  <a:pt x="1384" y="830"/>
                </a:lnTo>
                <a:lnTo>
                  <a:pt x="1418" y="838"/>
                </a:lnTo>
                <a:lnTo>
                  <a:pt x="1456" y="842"/>
                </a:lnTo>
                <a:lnTo>
                  <a:pt x="1496" y="844"/>
                </a:lnTo>
                <a:close/>
                <a:moveTo>
                  <a:pt x="2294" y="328"/>
                </a:moveTo>
                <a:lnTo>
                  <a:pt x="2294" y="328"/>
                </a:lnTo>
                <a:lnTo>
                  <a:pt x="2312" y="312"/>
                </a:lnTo>
                <a:lnTo>
                  <a:pt x="2336" y="296"/>
                </a:lnTo>
                <a:lnTo>
                  <a:pt x="2362" y="280"/>
                </a:lnTo>
                <a:lnTo>
                  <a:pt x="2392" y="266"/>
                </a:lnTo>
                <a:lnTo>
                  <a:pt x="2426" y="254"/>
                </a:lnTo>
                <a:lnTo>
                  <a:pt x="2464" y="244"/>
                </a:lnTo>
                <a:lnTo>
                  <a:pt x="2506" y="238"/>
                </a:lnTo>
                <a:lnTo>
                  <a:pt x="2554" y="236"/>
                </a:lnTo>
                <a:lnTo>
                  <a:pt x="2774" y="236"/>
                </a:lnTo>
                <a:lnTo>
                  <a:pt x="2800" y="238"/>
                </a:lnTo>
                <a:lnTo>
                  <a:pt x="2828" y="238"/>
                </a:lnTo>
                <a:lnTo>
                  <a:pt x="2852" y="242"/>
                </a:lnTo>
                <a:lnTo>
                  <a:pt x="2876" y="246"/>
                </a:lnTo>
                <a:lnTo>
                  <a:pt x="2898" y="250"/>
                </a:lnTo>
                <a:lnTo>
                  <a:pt x="2920" y="256"/>
                </a:lnTo>
                <a:lnTo>
                  <a:pt x="2960" y="270"/>
                </a:lnTo>
                <a:lnTo>
                  <a:pt x="2996" y="288"/>
                </a:lnTo>
                <a:lnTo>
                  <a:pt x="3026" y="308"/>
                </a:lnTo>
                <a:lnTo>
                  <a:pt x="3054" y="332"/>
                </a:lnTo>
                <a:lnTo>
                  <a:pt x="3078" y="356"/>
                </a:lnTo>
                <a:lnTo>
                  <a:pt x="3098" y="384"/>
                </a:lnTo>
                <a:lnTo>
                  <a:pt x="3114" y="412"/>
                </a:lnTo>
                <a:lnTo>
                  <a:pt x="3128" y="440"/>
                </a:lnTo>
                <a:lnTo>
                  <a:pt x="3140" y="470"/>
                </a:lnTo>
                <a:lnTo>
                  <a:pt x="3148" y="500"/>
                </a:lnTo>
                <a:lnTo>
                  <a:pt x="3152" y="530"/>
                </a:lnTo>
                <a:lnTo>
                  <a:pt x="3156" y="560"/>
                </a:lnTo>
                <a:lnTo>
                  <a:pt x="3158" y="590"/>
                </a:lnTo>
                <a:lnTo>
                  <a:pt x="3156" y="620"/>
                </a:lnTo>
                <a:lnTo>
                  <a:pt x="3152" y="652"/>
                </a:lnTo>
                <a:lnTo>
                  <a:pt x="3146" y="684"/>
                </a:lnTo>
                <a:lnTo>
                  <a:pt x="3136" y="716"/>
                </a:lnTo>
                <a:lnTo>
                  <a:pt x="3126" y="746"/>
                </a:lnTo>
                <a:lnTo>
                  <a:pt x="3110" y="774"/>
                </a:lnTo>
                <a:lnTo>
                  <a:pt x="3092" y="802"/>
                </a:lnTo>
                <a:lnTo>
                  <a:pt x="3072" y="828"/>
                </a:lnTo>
                <a:lnTo>
                  <a:pt x="3046" y="852"/>
                </a:lnTo>
                <a:lnTo>
                  <a:pt x="3018" y="874"/>
                </a:lnTo>
                <a:lnTo>
                  <a:pt x="2988" y="894"/>
                </a:lnTo>
                <a:lnTo>
                  <a:pt x="2952" y="910"/>
                </a:lnTo>
                <a:lnTo>
                  <a:pt x="2914" y="924"/>
                </a:lnTo>
                <a:lnTo>
                  <a:pt x="2872" y="934"/>
                </a:lnTo>
                <a:lnTo>
                  <a:pt x="2824" y="940"/>
                </a:lnTo>
                <a:lnTo>
                  <a:pt x="2774" y="942"/>
                </a:lnTo>
                <a:lnTo>
                  <a:pt x="2554" y="942"/>
                </a:lnTo>
                <a:lnTo>
                  <a:pt x="2514" y="940"/>
                </a:lnTo>
                <a:lnTo>
                  <a:pt x="2476" y="936"/>
                </a:lnTo>
                <a:lnTo>
                  <a:pt x="2440" y="928"/>
                </a:lnTo>
                <a:lnTo>
                  <a:pt x="2406" y="916"/>
                </a:lnTo>
                <a:lnTo>
                  <a:pt x="2374" y="904"/>
                </a:lnTo>
                <a:lnTo>
                  <a:pt x="2342" y="886"/>
                </a:lnTo>
                <a:lnTo>
                  <a:pt x="2314" y="868"/>
                </a:lnTo>
                <a:lnTo>
                  <a:pt x="2288" y="846"/>
                </a:lnTo>
                <a:lnTo>
                  <a:pt x="2266" y="822"/>
                </a:lnTo>
                <a:lnTo>
                  <a:pt x="2246" y="796"/>
                </a:lnTo>
                <a:lnTo>
                  <a:pt x="2228" y="766"/>
                </a:lnTo>
                <a:lnTo>
                  <a:pt x="2212" y="734"/>
                </a:lnTo>
                <a:lnTo>
                  <a:pt x="2200" y="702"/>
                </a:lnTo>
                <a:lnTo>
                  <a:pt x="2192" y="666"/>
                </a:lnTo>
                <a:lnTo>
                  <a:pt x="2186" y="628"/>
                </a:lnTo>
                <a:lnTo>
                  <a:pt x="2184" y="590"/>
                </a:lnTo>
                <a:lnTo>
                  <a:pt x="2184" y="0"/>
                </a:lnTo>
                <a:lnTo>
                  <a:pt x="2218" y="0"/>
                </a:lnTo>
                <a:lnTo>
                  <a:pt x="2236" y="0"/>
                </a:lnTo>
                <a:lnTo>
                  <a:pt x="2250" y="4"/>
                </a:lnTo>
                <a:lnTo>
                  <a:pt x="2264" y="10"/>
                </a:lnTo>
                <a:lnTo>
                  <a:pt x="2274" y="18"/>
                </a:lnTo>
                <a:lnTo>
                  <a:pt x="2282" y="28"/>
                </a:lnTo>
                <a:lnTo>
                  <a:pt x="2288" y="40"/>
                </a:lnTo>
                <a:lnTo>
                  <a:pt x="2292" y="54"/>
                </a:lnTo>
                <a:lnTo>
                  <a:pt x="2294" y="70"/>
                </a:lnTo>
                <a:lnTo>
                  <a:pt x="2294" y="328"/>
                </a:lnTo>
                <a:close/>
                <a:moveTo>
                  <a:pt x="2578" y="844"/>
                </a:moveTo>
                <a:lnTo>
                  <a:pt x="2578" y="844"/>
                </a:lnTo>
                <a:lnTo>
                  <a:pt x="2766" y="844"/>
                </a:lnTo>
                <a:lnTo>
                  <a:pt x="2804" y="842"/>
                </a:lnTo>
                <a:lnTo>
                  <a:pt x="2838" y="838"/>
                </a:lnTo>
                <a:lnTo>
                  <a:pt x="2870" y="830"/>
                </a:lnTo>
                <a:lnTo>
                  <a:pt x="2900" y="820"/>
                </a:lnTo>
                <a:lnTo>
                  <a:pt x="2924" y="810"/>
                </a:lnTo>
                <a:lnTo>
                  <a:pt x="2948" y="796"/>
                </a:lnTo>
                <a:lnTo>
                  <a:pt x="2968" y="780"/>
                </a:lnTo>
                <a:lnTo>
                  <a:pt x="2986" y="762"/>
                </a:lnTo>
                <a:lnTo>
                  <a:pt x="3002" y="742"/>
                </a:lnTo>
                <a:lnTo>
                  <a:pt x="3014" y="722"/>
                </a:lnTo>
                <a:lnTo>
                  <a:pt x="3026" y="702"/>
                </a:lnTo>
                <a:lnTo>
                  <a:pt x="3034" y="680"/>
                </a:lnTo>
                <a:lnTo>
                  <a:pt x="3040" y="658"/>
                </a:lnTo>
                <a:lnTo>
                  <a:pt x="3046" y="634"/>
                </a:lnTo>
                <a:lnTo>
                  <a:pt x="3048" y="612"/>
                </a:lnTo>
                <a:lnTo>
                  <a:pt x="3048" y="590"/>
                </a:lnTo>
                <a:lnTo>
                  <a:pt x="3048" y="566"/>
                </a:lnTo>
                <a:lnTo>
                  <a:pt x="3046" y="544"/>
                </a:lnTo>
                <a:lnTo>
                  <a:pt x="3040" y="520"/>
                </a:lnTo>
                <a:lnTo>
                  <a:pt x="3034" y="498"/>
                </a:lnTo>
                <a:lnTo>
                  <a:pt x="3026" y="476"/>
                </a:lnTo>
                <a:lnTo>
                  <a:pt x="3014" y="456"/>
                </a:lnTo>
                <a:lnTo>
                  <a:pt x="3002" y="436"/>
                </a:lnTo>
                <a:lnTo>
                  <a:pt x="2986" y="416"/>
                </a:lnTo>
                <a:lnTo>
                  <a:pt x="2968" y="398"/>
                </a:lnTo>
                <a:lnTo>
                  <a:pt x="2948" y="382"/>
                </a:lnTo>
                <a:lnTo>
                  <a:pt x="2924" y="370"/>
                </a:lnTo>
                <a:lnTo>
                  <a:pt x="2900" y="358"/>
                </a:lnTo>
                <a:lnTo>
                  <a:pt x="2870" y="348"/>
                </a:lnTo>
                <a:lnTo>
                  <a:pt x="2838" y="340"/>
                </a:lnTo>
                <a:lnTo>
                  <a:pt x="2804" y="336"/>
                </a:lnTo>
                <a:lnTo>
                  <a:pt x="2766" y="334"/>
                </a:lnTo>
                <a:lnTo>
                  <a:pt x="2578" y="334"/>
                </a:lnTo>
                <a:lnTo>
                  <a:pt x="2538" y="336"/>
                </a:lnTo>
                <a:lnTo>
                  <a:pt x="2502" y="340"/>
                </a:lnTo>
                <a:lnTo>
                  <a:pt x="2470" y="348"/>
                </a:lnTo>
                <a:lnTo>
                  <a:pt x="2440" y="358"/>
                </a:lnTo>
                <a:lnTo>
                  <a:pt x="2414" y="370"/>
                </a:lnTo>
                <a:lnTo>
                  <a:pt x="2390" y="384"/>
                </a:lnTo>
                <a:lnTo>
                  <a:pt x="2370" y="402"/>
                </a:lnTo>
                <a:lnTo>
                  <a:pt x="2352" y="418"/>
                </a:lnTo>
                <a:lnTo>
                  <a:pt x="2338" y="438"/>
                </a:lnTo>
                <a:lnTo>
                  <a:pt x="2326" y="458"/>
                </a:lnTo>
                <a:lnTo>
                  <a:pt x="2314" y="480"/>
                </a:lnTo>
                <a:lnTo>
                  <a:pt x="2306" y="500"/>
                </a:lnTo>
                <a:lnTo>
                  <a:pt x="2300" y="524"/>
                </a:lnTo>
                <a:lnTo>
                  <a:pt x="2296" y="546"/>
                </a:lnTo>
                <a:lnTo>
                  <a:pt x="2294" y="568"/>
                </a:lnTo>
                <a:lnTo>
                  <a:pt x="2294" y="590"/>
                </a:lnTo>
                <a:lnTo>
                  <a:pt x="2294" y="608"/>
                </a:lnTo>
                <a:lnTo>
                  <a:pt x="2296" y="630"/>
                </a:lnTo>
                <a:lnTo>
                  <a:pt x="2300" y="650"/>
                </a:lnTo>
                <a:lnTo>
                  <a:pt x="2306" y="672"/>
                </a:lnTo>
                <a:lnTo>
                  <a:pt x="2314" y="694"/>
                </a:lnTo>
                <a:lnTo>
                  <a:pt x="2324" y="714"/>
                </a:lnTo>
                <a:lnTo>
                  <a:pt x="2336" y="736"/>
                </a:lnTo>
                <a:lnTo>
                  <a:pt x="2350" y="754"/>
                </a:lnTo>
                <a:lnTo>
                  <a:pt x="2368" y="774"/>
                </a:lnTo>
                <a:lnTo>
                  <a:pt x="2388" y="790"/>
                </a:lnTo>
                <a:lnTo>
                  <a:pt x="2412" y="806"/>
                </a:lnTo>
                <a:lnTo>
                  <a:pt x="2438" y="818"/>
                </a:lnTo>
                <a:lnTo>
                  <a:pt x="2468" y="830"/>
                </a:lnTo>
                <a:lnTo>
                  <a:pt x="2500" y="838"/>
                </a:lnTo>
                <a:lnTo>
                  <a:pt x="2538" y="842"/>
                </a:lnTo>
                <a:lnTo>
                  <a:pt x="2578" y="84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6D577C52-4681-4FBD-804C-168B01D014A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307716" y="6628414"/>
            <a:ext cx="142026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Company Confidential © 2023</a:t>
            </a:r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9468B314-A7CD-4F5B-901B-4E175F78F5D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7051" y="6628414"/>
            <a:ext cx="333905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AbbVie document BCL2-AA-00037-FM, v13.0; Approval date: June 2023</a:t>
            </a:r>
          </a:p>
        </p:txBody>
      </p:sp>
    </p:spTree>
    <p:extLst>
      <p:ext uri="{BB962C8B-B14F-4D97-AF65-F5344CB8AC3E}">
        <p14:creationId xmlns:p14="http://schemas.microsoft.com/office/powerpoint/2010/main" val="1896061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024856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foot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5588" y="6368860"/>
            <a:ext cx="1211870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Note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0615632" y="6368860"/>
            <a:ext cx="1311256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Source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442913" y="1052513"/>
            <a:ext cx="11483975" cy="5114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00724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7.xml"/><Relationship Id="rId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1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5" Type="http://schemas.openxmlformats.org/officeDocument/2006/relationships/slideLayout" Target="../slideLayouts/slideLayout90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9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57171B1-55C5-4FE8-8C38-E8544B92F744}" type="datetimeFigureOut">
              <a:rPr lang="tr-TR" smtClean="0"/>
              <a:t>26.04.2025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D9071B-3DF6-4A64-A864-9F9047AAAF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61287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8AFCB-3188-4961-AAEE-DB4C7846ECE6}"/>
              </a:ext>
            </a:extLst>
          </p:cNvPr>
          <p:cNvSpPr/>
          <p:nvPr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43CC73-466D-4F58-8CB4-E7D562EE94BD}"/>
              </a:ext>
            </a:extLst>
          </p:cNvPr>
          <p:cNvCxnSpPr/>
          <p:nvPr/>
        </p:nvCxnSpPr>
        <p:spPr>
          <a:xfrm>
            <a:off x="1" y="6745288"/>
            <a:ext cx="121920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07A185B-7FCD-47CF-95BF-44DC96F2E8FE}"/>
              </a:ext>
            </a:extLst>
          </p:cNvPr>
          <p:cNvSpPr/>
          <p:nvPr userDrawn="1"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7308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2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/>
                </a:solidFill>
                <a:latin typeface="Lucida Bright" panose="020406020505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t>Dr. Mehmet Ali OZCAN</a:t>
            </a: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Bright" panose="020406020505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22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70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" y="6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297" tIns="45151" rIns="90297" bIns="45151" rtlCol="0" anchor="ctr"/>
          <a:lstStyle/>
          <a:p>
            <a:pPr marL="0" marR="0" lvl="0" indent="0" algn="ctr" defTabSz="902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8" y="570158"/>
            <a:ext cx="10341684" cy="1054250"/>
          </a:xfrm>
          <a:prstGeom prst="rect">
            <a:avLst/>
          </a:prstGeom>
        </p:spPr>
        <p:txBody>
          <a:bodyPr vert="horz" lIns="90297" tIns="45151" rIns="90297" bIns="45151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96" y="2248350"/>
            <a:ext cx="10327339" cy="3877816"/>
          </a:xfrm>
          <a:prstGeom prst="rect">
            <a:avLst/>
          </a:prstGeom>
        </p:spPr>
        <p:txBody>
          <a:bodyPr vert="horz" lIns="90297" tIns="45151" rIns="90297" bIns="45151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73" y="6161519"/>
            <a:ext cx="2844801" cy="365125"/>
          </a:xfrm>
          <a:prstGeom prst="rect">
            <a:avLst/>
          </a:prstGeom>
        </p:spPr>
        <p:txBody>
          <a:bodyPr vert="horz" lIns="90297" tIns="45151" rIns="90297" bIns="45151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l" defTabSz="902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880B1-6A45-47C6-BD28-44528C1C2901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895D1D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l" defTabSz="9029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895D1D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6" y="6161519"/>
            <a:ext cx="3860801" cy="365125"/>
          </a:xfrm>
          <a:prstGeom prst="rect">
            <a:avLst/>
          </a:prstGeom>
        </p:spPr>
        <p:txBody>
          <a:bodyPr vert="horz" lIns="90297" tIns="45151" rIns="90297" bIns="45151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ctr" defTabSz="902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895D1D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420" y="6161519"/>
            <a:ext cx="2844801" cy="365125"/>
          </a:xfrm>
          <a:prstGeom prst="rect">
            <a:avLst/>
          </a:prstGeom>
        </p:spPr>
        <p:txBody>
          <a:bodyPr vert="horz" lIns="90297" tIns="45151" rIns="90297" bIns="45151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r" defTabSz="902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A6F32-23F5-48E9-B12D-480FC9DF1CC9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895D1D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r" defTabSz="9029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895D1D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38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</p:sldLayoutIdLst>
  <p:txStyles>
    <p:titleStyle>
      <a:lvl1pPr algn="ctr" defTabSz="902928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1171" indent="-361171" algn="l" defTabSz="902928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3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67489" indent="-361171" algn="l" defTabSz="902928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28664" indent="-361171" algn="l" defTabSz="902928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9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489832" indent="-316027" algn="l" defTabSz="902928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05861" indent="-316027" algn="l" defTabSz="902928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21885" indent="-270881" algn="l" defTabSz="902928" rtl="0" eaLnBrk="1" latinLnBrk="0" hangingPunct="1">
        <a:spcBef>
          <a:spcPts val="395"/>
        </a:spcBef>
        <a:buClr>
          <a:schemeClr val="accent1"/>
        </a:buClr>
        <a:buFont typeface="Wingdings" pitchFamily="2" charset="2"/>
        <a:buChar char="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437910" indent="-270881" algn="l" defTabSz="902928" rtl="0" eaLnBrk="1" latinLnBrk="0" hangingPunct="1">
        <a:spcBef>
          <a:spcPts val="395"/>
        </a:spcBef>
        <a:buClr>
          <a:schemeClr val="accent1"/>
        </a:buClr>
        <a:buFont typeface="Wingdings" pitchFamily="2" charset="2"/>
        <a:buChar char="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753941" indent="-270881" algn="l" defTabSz="902928" rtl="0" eaLnBrk="1" latinLnBrk="0" hangingPunct="1">
        <a:spcBef>
          <a:spcPts val="395"/>
        </a:spcBef>
        <a:buClr>
          <a:schemeClr val="accent1"/>
        </a:buClr>
        <a:buFont typeface="Wingdings" pitchFamily="2" charset="2"/>
        <a:buChar char="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3069960" indent="-270881" algn="l" defTabSz="902928" rtl="0" eaLnBrk="1" latinLnBrk="0" hangingPunct="1">
        <a:spcBef>
          <a:spcPts val="395"/>
        </a:spcBef>
        <a:buClr>
          <a:schemeClr val="accent1"/>
        </a:buClr>
        <a:buFont typeface="Wingdings" pitchFamily="2" charset="2"/>
        <a:buChar char="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464" algn="l" defTabSz="902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2928" algn="l" defTabSz="902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4393" algn="l" defTabSz="902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5861" algn="l" defTabSz="902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7324" algn="l" defTabSz="902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8787" algn="l" defTabSz="902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0251" algn="l" defTabSz="902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1717" algn="l" defTabSz="902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2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/>
                </a:solidFill>
                <a:latin typeface="Lucida Bright" panose="020406020505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t>Dr. Mehmet Ali OZCAN</a:t>
            </a: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Bright" panose="020406020505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22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42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2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/>
                </a:solidFill>
                <a:latin typeface="Lucida Bright" panose="020406020505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t>Dr. Mehmet Ali OZCAN</a:t>
            </a: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Bright" panose="020406020505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22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49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2"/>
          <p:cNvSpPr>
            <a:spLocks noGrp="1" noChangeArrowheads="1"/>
          </p:cNvSpPr>
          <p:nvPr>
            <p:ph type="title"/>
          </p:nvPr>
        </p:nvSpPr>
        <p:spPr bwMode="gray">
          <a:xfrm>
            <a:off x="442913" y="91781"/>
            <a:ext cx="114839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2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42913" y="1052514"/>
            <a:ext cx="1148450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550333" y="958850"/>
            <a:ext cx="11641667" cy="0"/>
          </a:xfrm>
          <a:prstGeom prst="line">
            <a:avLst/>
          </a:prstGeom>
          <a:noFill/>
          <a:ln w="9525">
            <a:solidFill>
              <a:srgbClr val="071D4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Calibri" charset="0"/>
              <a:ea typeface="ＭＳ Ｐゴシック" charset="0"/>
              <a:cs typeface="+mn-cs"/>
            </a:endParaRPr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255588" y="6634163"/>
            <a:ext cx="725487" cy="127000"/>
          </a:xfrm>
          <a:custGeom>
            <a:avLst/>
            <a:gdLst>
              <a:gd name="T0" fmla="*/ 2147483647 w 5472"/>
              <a:gd name="T1" fmla="*/ 2147483647 h 952"/>
              <a:gd name="T2" fmla="*/ 2147483647 w 5472"/>
              <a:gd name="T3" fmla="*/ 2147483647 h 952"/>
              <a:gd name="T4" fmla="*/ 2147483647 w 5472"/>
              <a:gd name="T5" fmla="*/ 2147483647 h 952"/>
              <a:gd name="T6" fmla="*/ 2147483647 w 5472"/>
              <a:gd name="T7" fmla="*/ 2147483647 h 952"/>
              <a:gd name="T8" fmla="*/ 2147483647 w 5472"/>
              <a:gd name="T9" fmla="*/ 2147483647 h 952"/>
              <a:gd name="T10" fmla="*/ 2147483647 w 5472"/>
              <a:gd name="T11" fmla="*/ 2147483647 h 952"/>
              <a:gd name="T12" fmla="*/ 2147483647 w 5472"/>
              <a:gd name="T13" fmla="*/ 2147483647 h 952"/>
              <a:gd name="T14" fmla="*/ 2147483647 w 5472"/>
              <a:gd name="T15" fmla="*/ 2147483647 h 952"/>
              <a:gd name="T16" fmla="*/ 2147483647 w 5472"/>
              <a:gd name="T17" fmla="*/ 2147483647 h 952"/>
              <a:gd name="T18" fmla="*/ 2147483647 w 5472"/>
              <a:gd name="T19" fmla="*/ 2147483647 h 952"/>
              <a:gd name="T20" fmla="*/ 2147483647 w 5472"/>
              <a:gd name="T21" fmla="*/ 2147483647 h 952"/>
              <a:gd name="T22" fmla="*/ 2147483647 w 5472"/>
              <a:gd name="T23" fmla="*/ 2147483647 h 952"/>
              <a:gd name="T24" fmla="*/ 2147483647 w 5472"/>
              <a:gd name="T25" fmla="*/ 2147483647 h 952"/>
              <a:gd name="T26" fmla="*/ 2147483647 w 5472"/>
              <a:gd name="T27" fmla="*/ 2147483647 h 952"/>
              <a:gd name="T28" fmla="*/ 2147483647 w 5472"/>
              <a:gd name="T29" fmla="*/ 2147483647 h 952"/>
              <a:gd name="T30" fmla="*/ 2147483647 w 5472"/>
              <a:gd name="T31" fmla="*/ 2147483647 h 952"/>
              <a:gd name="T32" fmla="*/ 2147483647 w 5472"/>
              <a:gd name="T33" fmla="*/ 2147483647 h 952"/>
              <a:gd name="T34" fmla="*/ 2147483647 w 5472"/>
              <a:gd name="T35" fmla="*/ 2147483647 h 952"/>
              <a:gd name="T36" fmla="*/ 2147483647 w 5472"/>
              <a:gd name="T37" fmla="*/ 2147483647 h 952"/>
              <a:gd name="T38" fmla="*/ 2147483647 w 5472"/>
              <a:gd name="T39" fmla="*/ 2147483647 h 952"/>
              <a:gd name="T40" fmla="*/ 2147483647 w 5472"/>
              <a:gd name="T41" fmla="*/ 2147483647 h 952"/>
              <a:gd name="T42" fmla="*/ 2147483647 w 5472"/>
              <a:gd name="T43" fmla="*/ 2147483647 h 952"/>
              <a:gd name="T44" fmla="*/ 2147483647 w 5472"/>
              <a:gd name="T45" fmla="*/ 2147483647 h 952"/>
              <a:gd name="T46" fmla="*/ 2147483647 w 5472"/>
              <a:gd name="T47" fmla="*/ 2147483647 h 952"/>
              <a:gd name="T48" fmla="*/ 2147483647 w 5472"/>
              <a:gd name="T49" fmla="*/ 2147483647 h 952"/>
              <a:gd name="T50" fmla="*/ 2147483647 w 5472"/>
              <a:gd name="T51" fmla="*/ 2147483647 h 952"/>
              <a:gd name="T52" fmla="*/ 2147483647 w 5472"/>
              <a:gd name="T53" fmla="*/ 2147483647 h 952"/>
              <a:gd name="T54" fmla="*/ 2147483647 w 5472"/>
              <a:gd name="T55" fmla="*/ 2147483647 h 952"/>
              <a:gd name="T56" fmla="*/ 2147483647 w 5472"/>
              <a:gd name="T57" fmla="*/ 2147483647 h 952"/>
              <a:gd name="T58" fmla="*/ 2147483647 w 5472"/>
              <a:gd name="T59" fmla="*/ 2147483647 h 952"/>
              <a:gd name="T60" fmla="*/ 2147483647 w 5472"/>
              <a:gd name="T61" fmla="*/ 2147483647 h 952"/>
              <a:gd name="T62" fmla="*/ 2147483647 w 5472"/>
              <a:gd name="T63" fmla="*/ 2147483647 h 952"/>
              <a:gd name="T64" fmla="*/ 2147483647 w 5472"/>
              <a:gd name="T65" fmla="*/ 2147483647 h 952"/>
              <a:gd name="T66" fmla="*/ 2147483647 w 5472"/>
              <a:gd name="T67" fmla="*/ 2147483647 h 952"/>
              <a:gd name="T68" fmla="*/ 2147483647 w 5472"/>
              <a:gd name="T69" fmla="*/ 2147483647 h 952"/>
              <a:gd name="T70" fmla="*/ 2147483647 w 5472"/>
              <a:gd name="T71" fmla="*/ 2147483647 h 952"/>
              <a:gd name="T72" fmla="*/ 2147483647 w 5472"/>
              <a:gd name="T73" fmla="*/ 2147483647 h 952"/>
              <a:gd name="T74" fmla="*/ 2147483647 w 5472"/>
              <a:gd name="T75" fmla="*/ 2147483647 h 952"/>
              <a:gd name="T76" fmla="*/ 2147483647 w 5472"/>
              <a:gd name="T77" fmla="*/ 2147483647 h 952"/>
              <a:gd name="T78" fmla="*/ 2147483647 w 5472"/>
              <a:gd name="T79" fmla="*/ 2147483647 h 952"/>
              <a:gd name="T80" fmla="*/ 2147483647 w 5472"/>
              <a:gd name="T81" fmla="*/ 2147483647 h 952"/>
              <a:gd name="T82" fmla="*/ 2147483647 w 5472"/>
              <a:gd name="T83" fmla="*/ 0 h 952"/>
              <a:gd name="T84" fmla="*/ 2147483647 w 5472"/>
              <a:gd name="T85" fmla="*/ 2147483647 h 952"/>
              <a:gd name="T86" fmla="*/ 2147483647 w 5472"/>
              <a:gd name="T87" fmla="*/ 2147483647 h 952"/>
              <a:gd name="T88" fmla="*/ 2147483647 w 5472"/>
              <a:gd name="T89" fmla="*/ 2147483647 h 952"/>
              <a:gd name="T90" fmla="*/ 2147483647 w 5472"/>
              <a:gd name="T91" fmla="*/ 2147483647 h 952"/>
              <a:gd name="T92" fmla="*/ 2147483647 w 5472"/>
              <a:gd name="T93" fmla="*/ 2147483647 h 952"/>
              <a:gd name="T94" fmla="*/ 2147483647 w 5472"/>
              <a:gd name="T95" fmla="*/ 2147483647 h 952"/>
              <a:gd name="T96" fmla="*/ 2147483647 w 5472"/>
              <a:gd name="T97" fmla="*/ 2147483647 h 952"/>
              <a:gd name="T98" fmla="*/ 2147483647 w 5472"/>
              <a:gd name="T99" fmla="*/ 2147483647 h 952"/>
              <a:gd name="T100" fmla="*/ 2147483647 w 5472"/>
              <a:gd name="T101" fmla="*/ 2147483647 h 952"/>
              <a:gd name="T102" fmla="*/ 2147483647 w 5472"/>
              <a:gd name="T103" fmla="*/ 2147483647 h 952"/>
              <a:gd name="T104" fmla="*/ 2147483647 w 5472"/>
              <a:gd name="T105" fmla="*/ 2147483647 h 952"/>
              <a:gd name="T106" fmla="*/ 2147483647 w 5472"/>
              <a:gd name="T107" fmla="*/ 2147483647 h 952"/>
              <a:gd name="T108" fmla="*/ 2147483647 w 5472"/>
              <a:gd name="T109" fmla="*/ 0 h 952"/>
              <a:gd name="T110" fmla="*/ 2147483647 w 5472"/>
              <a:gd name="T111" fmla="*/ 2147483647 h 952"/>
              <a:gd name="T112" fmla="*/ 2147483647 w 5472"/>
              <a:gd name="T113" fmla="*/ 2147483647 h 952"/>
              <a:gd name="T114" fmla="*/ 2147483647 w 5472"/>
              <a:gd name="T115" fmla="*/ 2147483647 h 952"/>
              <a:gd name="T116" fmla="*/ 2147483647 w 5472"/>
              <a:gd name="T117" fmla="*/ 2147483647 h 952"/>
              <a:gd name="T118" fmla="*/ 2147483647 w 5472"/>
              <a:gd name="T119" fmla="*/ 2147483647 h 952"/>
              <a:gd name="T120" fmla="*/ 2147483647 w 5472"/>
              <a:gd name="T121" fmla="*/ 2147483647 h 952"/>
              <a:gd name="T122" fmla="*/ 2147483647 w 5472"/>
              <a:gd name="T123" fmla="*/ 2147483647 h 95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472" h="952">
                <a:moveTo>
                  <a:pt x="5454" y="922"/>
                </a:moveTo>
                <a:lnTo>
                  <a:pt x="5454" y="922"/>
                </a:lnTo>
                <a:lnTo>
                  <a:pt x="5452" y="902"/>
                </a:lnTo>
                <a:lnTo>
                  <a:pt x="5448" y="886"/>
                </a:lnTo>
                <a:lnTo>
                  <a:pt x="5440" y="872"/>
                </a:lnTo>
                <a:lnTo>
                  <a:pt x="5430" y="862"/>
                </a:lnTo>
                <a:lnTo>
                  <a:pt x="5418" y="854"/>
                </a:lnTo>
                <a:lnTo>
                  <a:pt x="5402" y="848"/>
                </a:lnTo>
                <a:lnTo>
                  <a:pt x="5384" y="844"/>
                </a:lnTo>
                <a:lnTo>
                  <a:pt x="5364" y="844"/>
                </a:lnTo>
                <a:lnTo>
                  <a:pt x="4946" y="844"/>
                </a:lnTo>
                <a:lnTo>
                  <a:pt x="4910" y="842"/>
                </a:lnTo>
                <a:lnTo>
                  <a:pt x="4878" y="838"/>
                </a:lnTo>
                <a:lnTo>
                  <a:pt x="4848" y="832"/>
                </a:lnTo>
                <a:lnTo>
                  <a:pt x="4820" y="824"/>
                </a:lnTo>
                <a:lnTo>
                  <a:pt x="4796" y="814"/>
                </a:lnTo>
                <a:lnTo>
                  <a:pt x="4774" y="800"/>
                </a:lnTo>
                <a:lnTo>
                  <a:pt x="4754" y="788"/>
                </a:lnTo>
                <a:lnTo>
                  <a:pt x="4738" y="772"/>
                </a:lnTo>
                <a:lnTo>
                  <a:pt x="4722" y="756"/>
                </a:lnTo>
                <a:lnTo>
                  <a:pt x="4710" y="740"/>
                </a:lnTo>
                <a:lnTo>
                  <a:pt x="4698" y="724"/>
                </a:lnTo>
                <a:lnTo>
                  <a:pt x="4690" y="706"/>
                </a:lnTo>
                <a:lnTo>
                  <a:pt x="4682" y="688"/>
                </a:lnTo>
                <a:lnTo>
                  <a:pt x="4676" y="672"/>
                </a:lnTo>
                <a:lnTo>
                  <a:pt x="4674" y="654"/>
                </a:lnTo>
                <a:lnTo>
                  <a:pt x="4670" y="638"/>
                </a:lnTo>
                <a:lnTo>
                  <a:pt x="5252" y="638"/>
                </a:lnTo>
                <a:lnTo>
                  <a:pt x="5282" y="636"/>
                </a:lnTo>
                <a:lnTo>
                  <a:pt x="5310" y="632"/>
                </a:lnTo>
                <a:lnTo>
                  <a:pt x="5336" y="626"/>
                </a:lnTo>
                <a:lnTo>
                  <a:pt x="5358" y="618"/>
                </a:lnTo>
                <a:lnTo>
                  <a:pt x="5378" y="608"/>
                </a:lnTo>
                <a:lnTo>
                  <a:pt x="5396" y="596"/>
                </a:lnTo>
                <a:lnTo>
                  <a:pt x="5412" y="582"/>
                </a:lnTo>
                <a:lnTo>
                  <a:pt x="5426" y="568"/>
                </a:lnTo>
                <a:lnTo>
                  <a:pt x="5438" y="552"/>
                </a:lnTo>
                <a:lnTo>
                  <a:pt x="5448" y="536"/>
                </a:lnTo>
                <a:lnTo>
                  <a:pt x="5456" y="518"/>
                </a:lnTo>
                <a:lnTo>
                  <a:pt x="5462" y="502"/>
                </a:lnTo>
                <a:lnTo>
                  <a:pt x="5466" y="486"/>
                </a:lnTo>
                <a:lnTo>
                  <a:pt x="5470" y="468"/>
                </a:lnTo>
                <a:lnTo>
                  <a:pt x="5472" y="452"/>
                </a:lnTo>
                <a:lnTo>
                  <a:pt x="5472" y="438"/>
                </a:lnTo>
                <a:lnTo>
                  <a:pt x="5472" y="422"/>
                </a:lnTo>
                <a:lnTo>
                  <a:pt x="5470" y="404"/>
                </a:lnTo>
                <a:lnTo>
                  <a:pt x="5466" y="388"/>
                </a:lnTo>
                <a:lnTo>
                  <a:pt x="5460" y="370"/>
                </a:lnTo>
                <a:lnTo>
                  <a:pt x="5454" y="354"/>
                </a:lnTo>
                <a:lnTo>
                  <a:pt x="5446" y="336"/>
                </a:lnTo>
                <a:lnTo>
                  <a:pt x="5436" y="320"/>
                </a:lnTo>
                <a:lnTo>
                  <a:pt x="5424" y="306"/>
                </a:lnTo>
                <a:lnTo>
                  <a:pt x="5410" y="292"/>
                </a:lnTo>
                <a:lnTo>
                  <a:pt x="5394" y="278"/>
                </a:lnTo>
                <a:lnTo>
                  <a:pt x="5376" y="266"/>
                </a:lnTo>
                <a:lnTo>
                  <a:pt x="5356" y="256"/>
                </a:lnTo>
                <a:lnTo>
                  <a:pt x="5334" y="248"/>
                </a:lnTo>
                <a:lnTo>
                  <a:pt x="5310" y="242"/>
                </a:lnTo>
                <a:lnTo>
                  <a:pt x="5282" y="238"/>
                </a:lnTo>
                <a:lnTo>
                  <a:pt x="5252" y="236"/>
                </a:lnTo>
                <a:lnTo>
                  <a:pt x="4938" y="236"/>
                </a:lnTo>
                <a:lnTo>
                  <a:pt x="4886" y="238"/>
                </a:lnTo>
                <a:lnTo>
                  <a:pt x="4840" y="246"/>
                </a:lnTo>
                <a:lnTo>
                  <a:pt x="4796" y="256"/>
                </a:lnTo>
                <a:lnTo>
                  <a:pt x="4758" y="270"/>
                </a:lnTo>
                <a:lnTo>
                  <a:pt x="4724" y="286"/>
                </a:lnTo>
                <a:lnTo>
                  <a:pt x="4692" y="306"/>
                </a:lnTo>
                <a:lnTo>
                  <a:pt x="4664" y="328"/>
                </a:lnTo>
                <a:lnTo>
                  <a:pt x="4640" y="354"/>
                </a:lnTo>
                <a:lnTo>
                  <a:pt x="4620" y="380"/>
                </a:lnTo>
                <a:lnTo>
                  <a:pt x="4602" y="408"/>
                </a:lnTo>
                <a:lnTo>
                  <a:pt x="4588" y="438"/>
                </a:lnTo>
                <a:lnTo>
                  <a:pt x="4578" y="468"/>
                </a:lnTo>
                <a:lnTo>
                  <a:pt x="4568" y="498"/>
                </a:lnTo>
                <a:lnTo>
                  <a:pt x="4562" y="528"/>
                </a:lnTo>
                <a:lnTo>
                  <a:pt x="4560" y="560"/>
                </a:lnTo>
                <a:lnTo>
                  <a:pt x="4558" y="590"/>
                </a:lnTo>
                <a:lnTo>
                  <a:pt x="4560" y="622"/>
                </a:lnTo>
                <a:lnTo>
                  <a:pt x="4564" y="654"/>
                </a:lnTo>
                <a:lnTo>
                  <a:pt x="4570" y="686"/>
                </a:lnTo>
                <a:lnTo>
                  <a:pt x="4578" y="718"/>
                </a:lnTo>
                <a:lnTo>
                  <a:pt x="4592" y="748"/>
                </a:lnTo>
                <a:lnTo>
                  <a:pt x="4606" y="778"/>
                </a:lnTo>
                <a:lnTo>
                  <a:pt x="4624" y="804"/>
                </a:lnTo>
                <a:lnTo>
                  <a:pt x="4646" y="830"/>
                </a:lnTo>
                <a:lnTo>
                  <a:pt x="4670" y="854"/>
                </a:lnTo>
                <a:lnTo>
                  <a:pt x="4698" y="876"/>
                </a:lnTo>
                <a:lnTo>
                  <a:pt x="4728" y="896"/>
                </a:lnTo>
                <a:lnTo>
                  <a:pt x="4764" y="912"/>
                </a:lnTo>
                <a:lnTo>
                  <a:pt x="4802" y="924"/>
                </a:lnTo>
                <a:lnTo>
                  <a:pt x="4842" y="934"/>
                </a:lnTo>
                <a:lnTo>
                  <a:pt x="4888" y="940"/>
                </a:lnTo>
                <a:lnTo>
                  <a:pt x="4938" y="942"/>
                </a:lnTo>
                <a:lnTo>
                  <a:pt x="5454" y="942"/>
                </a:lnTo>
                <a:lnTo>
                  <a:pt x="5454" y="922"/>
                </a:lnTo>
                <a:close/>
                <a:moveTo>
                  <a:pt x="4946" y="334"/>
                </a:moveTo>
                <a:lnTo>
                  <a:pt x="4946" y="334"/>
                </a:lnTo>
                <a:lnTo>
                  <a:pt x="5238" y="334"/>
                </a:lnTo>
                <a:lnTo>
                  <a:pt x="5256" y="336"/>
                </a:lnTo>
                <a:lnTo>
                  <a:pt x="5272" y="338"/>
                </a:lnTo>
                <a:lnTo>
                  <a:pt x="5286" y="340"/>
                </a:lnTo>
                <a:lnTo>
                  <a:pt x="5300" y="344"/>
                </a:lnTo>
                <a:lnTo>
                  <a:pt x="5312" y="350"/>
                </a:lnTo>
                <a:lnTo>
                  <a:pt x="5322" y="356"/>
                </a:lnTo>
                <a:lnTo>
                  <a:pt x="5330" y="364"/>
                </a:lnTo>
                <a:lnTo>
                  <a:pt x="5338" y="370"/>
                </a:lnTo>
                <a:lnTo>
                  <a:pt x="5350" y="388"/>
                </a:lnTo>
                <a:lnTo>
                  <a:pt x="5358" y="404"/>
                </a:lnTo>
                <a:lnTo>
                  <a:pt x="5362" y="422"/>
                </a:lnTo>
                <a:lnTo>
                  <a:pt x="5362" y="438"/>
                </a:lnTo>
                <a:lnTo>
                  <a:pt x="5362" y="452"/>
                </a:lnTo>
                <a:lnTo>
                  <a:pt x="5358" y="468"/>
                </a:lnTo>
                <a:lnTo>
                  <a:pt x="5350" y="486"/>
                </a:lnTo>
                <a:lnTo>
                  <a:pt x="5338" y="502"/>
                </a:lnTo>
                <a:lnTo>
                  <a:pt x="5332" y="510"/>
                </a:lnTo>
                <a:lnTo>
                  <a:pt x="5322" y="518"/>
                </a:lnTo>
                <a:lnTo>
                  <a:pt x="5312" y="524"/>
                </a:lnTo>
                <a:lnTo>
                  <a:pt x="5300" y="530"/>
                </a:lnTo>
                <a:lnTo>
                  <a:pt x="5288" y="534"/>
                </a:lnTo>
                <a:lnTo>
                  <a:pt x="5272" y="538"/>
                </a:lnTo>
                <a:lnTo>
                  <a:pt x="5256" y="540"/>
                </a:lnTo>
                <a:lnTo>
                  <a:pt x="5238" y="540"/>
                </a:lnTo>
                <a:lnTo>
                  <a:pt x="4670" y="540"/>
                </a:lnTo>
                <a:lnTo>
                  <a:pt x="4676" y="512"/>
                </a:lnTo>
                <a:lnTo>
                  <a:pt x="4680" y="496"/>
                </a:lnTo>
                <a:lnTo>
                  <a:pt x="4688" y="478"/>
                </a:lnTo>
                <a:lnTo>
                  <a:pt x="4696" y="462"/>
                </a:lnTo>
                <a:lnTo>
                  <a:pt x="4706" y="444"/>
                </a:lnTo>
                <a:lnTo>
                  <a:pt x="4718" y="428"/>
                </a:lnTo>
                <a:lnTo>
                  <a:pt x="4732" y="412"/>
                </a:lnTo>
                <a:lnTo>
                  <a:pt x="4750" y="396"/>
                </a:lnTo>
                <a:lnTo>
                  <a:pt x="4768" y="382"/>
                </a:lnTo>
                <a:lnTo>
                  <a:pt x="4790" y="368"/>
                </a:lnTo>
                <a:lnTo>
                  <a:pt x="4816" y="356"/>
                </a:lnTo>
                <a:lnTo>
                  <a:pt x="4844" y="348"/>
                </a:lnTo>
                <a:lnTo>
                  <a:pt x="4874" y="340"/>
                </a:lnTo>
                <a:lnTo>
                  <a:pt x="4908" y="336"/>
                </a:lnTo>
                <a:lnTo>
                  <a:pt x="4946" y="334"/>
                </a:lnTo>
                <a:close/>
                <a:moveTo>
                  <a:pt x="3760" y="898"/>
                </a:moveTo>
                <a:lnTo>
                  <a:pt x="3760" y="898"/>
                </a:lnTo>
                <a:lnTo>
                  <a:pt x="3740" y="924"/>
                </a:lnTo>
                <a:lnTo>
                  <a:pt x="3730" y="932"/>
                </a:lnTo>
                <a:lnTo>
                  <a:pt x="3720" y="940"/>
                </a:lnTo>
                <a:lnTo>
                  <a:pt x="3712" y="946"/>
                </a:lnTo>
                <a:lnTo>
                  <a:pt x="3702" y="950"/>
                </a:lnTo>
                <a:lnTo>
                  <a:pt x="3694" y="952"/>
                </a:lnTo>
                <a:lnTo>
                  <a:pt x="3684" y="952"/>
                </a:lnTo>
                <a:lnTo>
                  <a:pt x="3670" y="952"/>
                </a:lnTo>
                <a:lnTo>
                  <a:pt x="3660" y="948"/>
                </a:lnTo>
                <a:lnTo>
                  <a:pt x="3650" y="944"/>
                </a:lnTo>
                <a:lnTo>
                  <a:pt x="3642" y="938"/>
                </a:lnTo>
                <a:lnTo>
                  <a:pt x="3634" y="930"/>
                </a:lnTo>
                <a:lnTo>
                  <a:pt x="3624" y="920"/>
                </a:lnTo>
                <a:lnTo>
                  <a:pt x="3606" y="898"/>
                </a:lnTo>
                <a:lnTo>
                  <a:pt x="3124" y="236"/>
                </a:lnTo>
                <a:lnTo>
                  <a:pt x="3188" y="236"/>
                </a:lnTo>
                <a:lnTo>
                  <a:pt x="3212" y="238"/>
                </a:lnTo>
                <a:lnTo>
                  <a:pt x="3232" y="240"/>
                </a:lnTo>
                <a:lnTo>
                  <a:pt x="3250" y="246"/>
                </a:lnTo>
                <a:lnTo>
                  <a:pt x="3264" y="254"/>
                </a:lnTo>
                <a:lnTo>
                  <a:pt x="3276" y="264"/>
                </a:lnTo>
                <a:lnTo>
                  <a:pt x="3286" y="274"/>
                </a:lnTo>
                <a:lnTo>
                  <a:pt x="3308" y="302"/>
                </a:lnTo>
                <a:lnTo>
                  <a:pt x="3686" y="836"/>
                </a:lnTo>
                <a:lnTo>
                  <a:pt x="4066" y="300"/>
                </a:lnTo>
                <a:lnTo>
                  <a:pt x="4086" y="274"/>
                </a:lnTo>
                <a:lnTo>
                  <a:pt x="4098" y="262"/>
                </a:lnTo>
                <a:lnTo>
                  <a:pt x="4110" y="254"/>
                </a:lnTo>
                <a:lnTo>
                  <a:pt x="4124" y="246"/>
                </a:lnTo>
                <a:lnTo>
                  <a:pt x="4140" y="240"/>
                </a:lnTo>
                <a:lnTo>
                  <a:pt x="4160" y="238"/>
                </a:lnTo>
                <a:lnTo>
                  <a:pt x="4184" y="236"/>
                </a:lnTo>
                <a:lnTo>
                  <a:pt x="4242" y="236"/>
                </a:lnTo>
                <a:lnTo>
                  <a:pt x="3760" y="898"/>
                </a:lnTo>
                <a:close/>
                <a:moveTo>
                  <a:pt x="1002" y="942"/>
                </a:moveTo>
                <a:lnTo>
                  <a:pt x="1002" y="942"/>
                </a:lnTo>
                <a:lnTo>
                  <a:pt x="986" y="940"/>
                </a:lnTo>
                <a:lnTo>
                  <a:pt x="972" y="938"/>
                </a:lnTo>
                <a:lnTo>
                  <a:pt x="960" y="932"/>
                </a:lnTo>
                <a:lnTo>
                  <a:pt x="948" y="926"/>
                </a:lnTo>
                <a:lnTo>
                  <a:pt x="938" y="916"/>
                </a:lnTo>
                <a:lnTo>
                  <a:pt x="932" y="904"/>
                </a:lnTo>
                <a:lnTo>
                  <a:pt x="926" y="890"/>
                </a:lnTo>
                <a:lnTo>
                  <a:pt x="922" y="874"/>
                </a:lnTo>
                <a:lnTo>
                  <a:pt x="906" y="796"/>
                </a:lnTo>
                <a:lnTo>
                  <a:pt x="894" y="816"/>
                </a:lnTo>
                <a:lnTo>
                  <a:pt x="876" y="838"/>
                </a:lnTo>
                <a:lnTo>
                  <a:pt x="850" y="862"/>
                </a:lnTo>
                <a:lnTo>
                  <a:pt x="836" y="874"/>
                </a:lnTo>
                <a:lnTo>
                  <a:pt x="818" y="886"/>
                </a:lnTo>
                <a:lnTo>
                  <a:pt x="798" y="898"/>
                </a:lnTo>
                <a:lnTo>
                  <a:pt x="778" y="908"/>
                </a:lnTo>
                <a:lnTo>
                  <a:pt x="754" y="918"/>
                </a:lnTo>
                <a:lnTo>
                  <a:pt x="728" y="926"/>
                </a:lnTo>
                <a:lnTo>
                  <a:pt x="700" y="932"/>
                </a:lnTo>
                <a:lnTo>
                  <a:pt x="670" y="938"/>
                </a:lnTo>
                <a:lnTo>
                  <a:pt x="638" y="940"/>
                </a:lnTo>
                <a:lnTo>
                  <a:pt x="604" y="942"/>
                </a:lnTo>
                <a:lnTo>
                  <a:pt x="384" y="942"/>
                </a:lnTo>
                <a:lnTo>
                  <a:pt x="356" y="942"/>
                </a:lnTo>
                <a:lnTo>
                  <a:pt x="330" y="940"/>
                </a:lnTo>
                <a:lnTo>
                  <a:pt x="306" y="936"/>
                </a:lnTo>
                <a:lnTo>
                  <a:pt x="282" y="932"/>
                </a:lnTo>
                <a:lnTo>
                  <a:pt x="258" y="928"/>
                </a:lnTo>
                <a:lnTo>
                  <a:pt x="238" y="922"/>
                </a:lnTo>
                <a:lnTo>
                  <a:pt x="198" y="908"/>
                </a:lnTo>
                <a:lnTo>
                  <a:pt x="162" y="890"/>
                </a:lnTo>
                <a:lnTo>
                  <a:pt x="130" y="870"/>
                </a:lnTo>
                <a:lnTo>
                  <a:pt x="104" y="846"/>
                </a:lnTo>
                <a:lnTo>
                  <a:pt x="80" y="822"/>
                </a:lnTo>
                <a:lnTo>
                  <a:pt x="60" y="794"/>
                </a:lnTo>
                <a:lnTo>
                  <a:pt x="42" y="766"/>
                </a:lnTo>
                <a:lnTo>
                  <a:pt x="28" y="738"/>
                </a:lnTo>
                <a:lnTo>
                  <a:pt x="18" y="708"/>
                </a:lnTo>
                <a:lnTo>
                  <a:pt x="10" y="678"/>
                </a:lnTo>
                <a:lnTo>
                  <a:pt x="4" y="648"/>
                </a:lnTo>
                <a:lnTo>
                  <a:pt x="2" y="618"/>
                </a:lnTo>
                <a:lnTo>
                  <a:pt x="0" y="590"/>
                </a:lnTo>
                <a:lnTo>
                  <a:pt x="2" y="558"/>
                </a:lnTo>
                <a:lnTo>
                  <a:pt x="4" y="526"/>
                </a:lnTo>
                <a:lnTo>
                  <a:pt x="12" y="494"/>
                </a:lnTo>
                <a:lnTo>
                  <a:pt x="20" y="462"/>
                </a:lnTo>
                <a:lnTo>
                  <a:pt x="32" y="432"/>
                </a:lnTo>
                <a:lnTo>
                  <a:pt x="46" y="404"/>
                </a:lnTo>
                <a:lnTo>
                  <a:pt x="64" y="376"/>
                </a:lnTo>
                <a:lnTo>
                  <a:pt x="86" y="350"/>
                </a:lnTo>
                <a:lnTo>
                  <a:pt x="110" y="326"/>
                </a:lnTo>
                <a:lnTo>
                  <a:pt x="138" y="304"/>
                </a:lnTo>
                <a:lnTo>
                  <a:pt x="170" y="284"/>
                </a:lnTo>
                <a:lnTo>
                  <a:pt x="204" y="268"/>
                </a:lnTo>
                <a:lnTo>
                  <a:pt x="244" y="254"/>
                </a:lnTo>
                <a:lnTo>
                  <a:pt x="286" y="244"/>
                </a:lnTo>
                <a:lnTo>
                  <a:pt x="332" y="238"/>
                </a:lnTo>
                <a:lnTo>
                  <a:pt x="384" y="236"/>
                </a:lnTo>
                <a:lnTo>
                  <a:pt x="604" y="236"/>
                </a:lnTo>
                <a:lnTo>
                  <a:pt x="642" y="238"/>
                </a:lnTo>
                <a:lnTo>
                  <a:pt x="680" y="242"/>
                </a:lnTo>
                <a:lnTo>
                  <a:pt x="714" y="248"/>
                </a:lnTo>
                <a:lnTo>
                  <a:pt x="746" y="258"/>
                </a:lnTo>
                <a:lnTo>
                  <a:pt x="776" y="270"/>
                </a:lnTo>
                <a:lnTo>
                  <a:pt x="804" y="284"/>
                </a:lnTo>
                <a:lnTo>
                  <a:pt x="830" y="300"/>
                </a:lnTo>
                <a:lnTo>
                  <a:pt x="854" y="318"/>
                </a:lnTo>
                <a:lnTo>
                  <a:pt x="876" y="338"/>
                </a:lnTo>
                <a:lnTo>
                  <a:pt x="894" y="358"/>
                </a:lnTo>
                <a:lnTo>
                  <a:pt x="912" y="382"/>
                </a:lnTo>
                <a:lnTo>
                  <a:pt x="926" y="406"/>
                </a:lnTo>
                <a:lnTo>
                  <a:pt x="940" y="432"/>
                </a:lnTo>
                <a:lnTo>
                  <a:pt x="950" y="458"/>
                </a:lnTo>
                <a:lnTo>
                  <a:pt x="958" y="484"/>
                </a:lnTo>
                <a:lnTo>
                  <a:pt x="966" y="514"/>
                </a:lnTo>
                <a:lnTo>
                  <a:pt x="1046" y="942"/>
                </a:lnTo>
                <a:lnTo>
                  <a:pt x="1002" y="942"/>
                </a:lnTo>
                <a:close/>
                <a:moveTo>
                  <a:pt x="580" y="334"/>
                </a:moveTo>
                <a:lnTo>
                  <a:pt x="580" y="334"/>
                </a:lnTo>
                <a:lnTo>
                  <a:pt x="392" y="334"/>
                </a:lnTo>
                <a:lnTo>
                  <a:pt x="354" y="336"/>
                </a:lnTo>
                <a:lnTo>
                  <a:pt x="318" y="340"/>
                </a:lnTo>
                <a:lnTo>
                  <a:pt x="286" y="348"/>
                </a:lnTo>
                <a:lnTo>
                  <a:pt x="258" y="358"/>
                </a:lnTo>
                <a:lnTo>
                  <a:pt x="232" y="370"/>
                </a:lnTo>
                <a:lnTo>
                  <a:pt x="210" y="384"/>
                </a:lnTo>
                <a:lnTo>
                  <a:pt x="188" y="400"/>
                </a:lnTo>
                <a:lnTo>
                  <a:pt x="170" y="416"/>
                </a:lnTo>
                <a:lnTo>
                  <a:pt x="156" y="436"/>
                </a:lnTo>
                <a:lnTo>
                  <a:pt x="142" y="456"/>
                </a:lnTo>
                <a:lnTo>
                  <a:pt x="132" y="476"/>
                </a:lnTo>
                <a:lnTo>
                  <a:pt x="122" y="498"/>
                </a:lnTo>
                <a:lnTo>
                  <a:pt x="116" y="520"/>
                </a:lnTo>
                <a:lnTo>
                  <a:pt x="112" y="544"/>
                </a:lnTo>
                <a:lnTo>
                  <a:pt x="110" y="566"/>
                </a:lnTo>
                <a:lnTo>
                  <a:pt x="108" y="590"/>
                </a:lnTo>
                <a:lnTo>
                  <a:pt x="110" y="612"/>
                </a:lnTo>
                <a:lnTo>
                  <a:pt x="112" y="636"/>
                </a:lnTo>
                <a:lnTo>
                  <a:pt x="116" y="658"/>
                </a:lnTo>
                <a:lnTo>
                  <a:pt x="122" y="680"/>
                </a:lnTo>
                <a:lnTo>
                  <a:pt x="132" y="702"/>
                </a:lnTo>
                <a:lnTo>
                  <a:pt x="142" y="724"/>
                </a:lnTo>
                <a:lnTo>
                  <a:pt x="156" y="744"/>
                </a:lnTo>
                <a:lnTo>
                  <a:pt x="170" y="762"/>
                </a:lnTo>
                <a:lnTo>
                  <a:pt x="188" y="780"/>
                </a:lnTo>
                <a:lnTo>
                  <a:pt x="210" y="796"/>
                </a:lnTo>
                <a:lnTo>
                  <a:pt x="232" y="810"/>
                </a:lnTo>
                <a:lnTo>
                  <a:pt x="258" y="822"/>
                </a:lnTo>
                <a:lnTo>
                  <a:pt x="286" y="830"/>
                </a:lnTo>
                <a:lnTo>
                  <a:pt x="318" y="838"/>
                </a:lnTo>
                <a:lnTo>
                  <a:pt x="354" y="842"/>
                </a:lnTo>
                <a:lnTo>
                  <a:pt x="392" y="844"/>
                </a:lnTo>
                <a:lnTo>
                  <a:pt x="580" y="844"/>
                </a:lnTo>
                <a:lnTo>
                  <a:pt x="618" y="842"/>
                </a:lnTo>
                <a:lnTo>
                  <a:pt x="654" y="838"/>
                </a:lnTo>
                <a:lnTo>
                  <a:pt x="688" y="830"/>
                </a:lnTo>
                <a:lnTo>
                  <a:pt x="716" y="820"/>
                </a:lnTo>
                <a:lnTo>
                  <a:pt x="744" y="808"/>
                </a:lnTo>
                <a:lnTo>
                  <a:pt x="766" y="794"/>
                </a:lnTo>
                <a:lnTo>
                  <a:pt x="786" y="778"/>
                </a:lnTo>
                <a:lnTo>
                  <a:pt x="804" y="760"/>
                </a:lnTo>
                <a:lnTo>
                  <a:pt x="820" y="740"/>
                </a:lnTo>
                <a:lnTo>
                  <a:pt x="832" y="720"/>
                </a:lnTo>
                <a:lnTo>
                  <a:pt x="842" y="700"/>
                </a:lnTo>
                <a:lnTo>
                  <a:pt x="850" y="678"/>
                </a:lnTo>
                <a:lnTo>
                  <a:pt x="856" y="656"/>
                </a:lnTo>
                <a:lnTo>
                  <a:pt x="860" y="634"/>
                </a:lnTo>
                <a:lnTo>
                  <a:pt x="864" y="610"/>
                </a:lnTo>
                <a:lnTo>
                  <a:pt x="864" y="590"/>
                </a:lnTo>
                <a:lnTo>
                  <a:pt x="864" y="570"/>
                </a:lnTo>
                <a:lnTo>
                  <a:pt x="862" y="548"/>
                </a:lnTo>
                <a:lnTo>
                  <a:pt x="858" y="528"/>
                </a:lnTo>
                <a:lnTo>
                  <a:pt x="852" y="506"/>
                </a:lnTo>
                <a:lnTo>
                  <a:pt x="844" y="484"/>
                </a:lnTo>
                <a:lnTo>
                  <a:pt x="834" y="464"/>
                </a:lnTo>
                <a:lnTo>
                  <a:pt x="822" y="444"/>
                </a:lnTo>
                <a:lnTo>
                  <a:pt x="806" y="424"/>
                </a:lnTo>
                <a:lnTo>
                  <a:pt x="790" y="406"/>
                </a:lnTo>
                <a:lnTo>
                  <a:pt x="770" y="388"/>
                </a:lnTo>
                <a:lnTo>
                  <a:pt x="746" y="372"/>
                </a:lnTo>
                <a:lnTo>
                  <a:pt x="720" y="360"/>
                </a:lnTo>
                <a:lnTo>
                  <a:pt x="690" y="350"/>
                </a:lnTo>
                <a:lnTo>
                  <a:pt x="656" y="342"/>
                </a:lnTo>
                <a:lnTo>
                  <a:pt x="620" y="336"/>
                </a:lnTo>
                <a:lnTo>
                  <a:pt x="580" y="334"/>
                </a:lnTo>
                <a:close/>
                <a:moveTo>
                  <a:pt x="4384" y="156"/>
                </a:moveTo>
                <a:lnTo>
                  <a:pt x="4384" y="156"/>
                </a:lnTo>
                <a:lnTo>
                  <a:pt x="4394" y="154"/>
                </a:lnTo>
                <a:lnTo>
                  <a:pt x="4404" y="152"/>
                </a:lnTo>
                <a:lnTo>
                  <a:pt x="4414" y="148"/>
                </a:lnTo>
                <a:lnTo>
                  <a:pt x="4422" y="142"/>
                </a:lnTo>
                <a:lnTo>
                  <a:pt x="4430" y="134"/>
                </a:lnTo>
                <a:lnTo>
                  <a:pt x="4434" y="124"/>
                </a:lnTo>
                <a:lnTo>
                  <a:pt x="4438" y="112"/>
                </a:lnTo>
                <a:lnTo>
                  <a:pt x="4438" y="100"/>
                </a:lnTo>
                <a:lnTo>
                  <a:pt x="4438" y="76"/>
                </a:lnTo>
                <a:lnTo>
                  <a:pt x="4438" y="64"/>
                </a:lnTo>
                <a:lnTo>
                  <a:pt x="4434" y="52"/>
                </a:lnTo>
                <a:lnTo>
                  <a:pt x="4430" y="42"/>
                </a:lnTo>
                <a:lnTo>
                  <a:pt x="4422" y="34"/>
                </a:lnTo>
                <a:lnTo>
                  <a:pt x="4414" y="28"/>
                </a:lnTo>
                <a:lnTo>
                  <a:pt x="4404" y="24"/>
                </a:lnTo>
                <a:lnTo>
                  <a:pt x="4394" y="22"/>
                </a:lnTo>
                <a:lnTo>
                  <a:pt x="4384" y="20"/>
                </a:lnTo>
                <a:lnTo>
                  <a:pt x="4372" y="22"/>
                </a:lnTo>
                <a:lnTo>
                  <a:pt x="4362" y="24"/>
                </a:lnTo>
                <a:lnTo>
                  <a:pt x="4352" y="28"/>
                </a:lnTo>
                <a:lnTo>
                  <a:pt x="4344" y="34"/>
                </a:lnTo>
                <a:lnTo>
                  <a:pt x="4338" y="42"/>
                </a:lnTo>
                <a:lnTo>
                  <a:pt x="4332" y="52"/>
                </a:lnTo>
                <a:lnTo>
                  <a:pt x="4328" y="64"/>
                </a:lnTo>
                <a:lnTo>
                  <a:pt x="4328" y="76"/>
                </a:lnTo>
                <a:lnTo>
                  <a:pt x="4328" y="100"/>
                </a:lnTo>
                <a:lnTo>
                  <a:pt x="4328" y="112"/>
                </a:lnTo>
                <a:lnTo>
                  <a:pt x="4332" y="124"/>
                </a:lnTo>
                <a:lnTo>
                  <a:pt x="4336" y="134"/>
                </a:lnTo>
                <a:lnTo>
                  <a:pt x="4344" y="142"/>
                </a:lnTo>
                <a:lnTo>
                  <a:pt x="4352" y="148"/>
                </a:lnTo>
                <a:lnTo>
                  <a:pt x="4362" y="152"/>
                </a:lnTo>
                <a:lnTo>
                  <a:pt x="4372" y="154"/>
                </a:lnTo>
                <a:lnTo>
                  <a:pt x="4384" y="156"/>
                </a:lnTo>
                <a:close/>
                <a:moveTo>
                  <a:pt x="4328" y="236"/>
                </a:moveTo>
                <a:lnTo>
                  <a:pt x="4328" y="236"/>
                </a:lnTo>
                <a:lnTo>
                  <a:pt x="4354" y="236"/>
                </a:lnTo>
                <a:lnTo>
                  <a:pt x="4372" y="238"/>
                </a:lnTo>
                <a:lnTo>
                  <a:pt x="4388" y="242"/>
                </a:lnTo>
                <a:lnTo>
                  <a:pt x="4402" y="248"/>
                </a:lnTo>
                <a:lnTo>
                  <a:pt x="4414" y="256"/>
                </a:lnTo>
                <a:lnTo>
                  <a:pt x="4424" y="268"/>
                </a:lnTo>
                <a:lnTo>
                  <a:pt x="4432" y="284"/>
                </a:lnTo>
                <a:lnTo>
                  <a:pt x="4436" y="304"/>
                </a:lnTo>
                <a:lnTo>
                  <a:pt x="4438" y="328"/>
                </a:lnTo>
                <a:lnTo>
                  <a:pt x="4438" y="942"/>
                </a:lnTo>
                <a:lnTo>
                  <a:pt x="4410" y="942"/>
                </a:lnTo>
                <a:lnTo>
                  <a:pt x="4390" y="940"/>
                </a:lnTo>
                <a:lnTo>
                  <a:pt x="4374" y="936"/>
                </a:lnTo>
                <a:lnTo>
                  <a:pt x="4360" y="930"/>
                </a:lnTo>
                <a:lnTo>
                  <a:pt x="4348" y="920"/>
                </a:lnTo>
                <a:lnTo>
                  <a:pt x="4340" y="908"/>
                </a:lnTo>
                <a:lnTo>
                  <a:pt x="4334" y="892"/>
                </a:lnTo>
                <a:lnTo>
                  <a:pt x="4330" y="874"/>
                </a:lnTo>
                <a:lnTo>
                  <a:pt x="4328" y="852"/>
                </a:lnTo>
                <a:lnTo>
                  <a:pt x="4328" y="236"/>
                </a:lnTo>
                <a:close/>
                <a:moveTo>
                  <a:pt x="1210" y="328"/>
                </a:moveTo>
                <a:lnTo>
                  <a:pt x="1210" y="328"/>
                </a:lnTo>
                <a:lnTo>
                  <a:pt x="1230" y="312"/>
                </a:lnTo>
                <a:lnTo>
                  <a:pt x="1252" y="296"/>
                </a:lnTo>
                <a:lnTo>
                  <a:pt x="1280" y="280"/>
                </a:lnTo>
                <a:lnTo>
                  <a:pt x="1310" y="266"/>
                </a:lnTo>
                <a:lnTo>
                  <a:pt x="1344" y="254"/>
                </a:lnTo>
                <a:lnTo>
                  <a:pt x="1382" y="244"/>
                </a:lnTo>
                <a:lnTo>
                  <a:pt x="1424" y="238"/>
                </a:lnTo>
                <a:lnTo>
                  <a:pt x="1472" y="236"/>
                </a:lnTo>
                <a:lnTo>
                  <a:pt x="1692" y="236"/>
                </a:lnTo>
                <a:lnTo>
                  <a:pt x="1718" y="238"/>
                </a:lnTo>
                <a:lnTo>
                  <a:pt x="1744" y="238"/>
                </a:lnTo>
                <a:lnTo>
                  <a:pt x="1770" y="242"/>
                </a:lnTo>
                <a:lnTo>
                  <a:pt x="1794" y="246"/>
                </a:lnTo>
                <a:lnTo>
                  <a:pt x="1816" y="250"/>
                </a:lnTo>
                <a:lnTo>
                  <a:pt x="1838" y="256"/>
                </a:lnTo>
                <a:lnTo>
                  <a:pt x="1878" y="270"/>
                </a:lnTo>
                <a:lnTo>
                  <a:pt x="1912" y="288"/>
                </a:lnTo>
                <a:lnTo>
                  <a:pt x="1944" y="308"/>
                </a:lnTo>
                <a:lnTo>
                  <a:pt x="1972" y="332"/>
                </a:lnTo>
                <a:lnTo>
                  <a:pt x="1996" y="356"/>
                </a:lnTo>
                <a:lnTo>
                  <a:pt x="2016" y="384"/>
                </a:lnTo>
                <a:lnTo>
                  <a:pt x="2032" y="412"/>
                </a:lnTo>
                <a:lnTo>
                  <a:pt x="2046" y="440"/>
                </a:lnTo>
                <a:lnTo>
                  <a:pt x="2058" y="470"/>
                </a:lnTo>
                <a:lnTo>
                  <a:pt x="2066" y="500"/>
                </a:lnTo>
                <a:lnTo>
                  <a:pt x="2070" y="530"/>
                </a:lnTo>
                <a:lnTo>
                  <a:pt x="2074" y="560"/>
                </a:lnTo>
                <a:lnTo>
                  <a:pt x="2074" y="590"/>
                </a:lnTo>
                <a:lnTo>
                  <a:pt x="2074" y="620"/>
                </a:lnTo>
                <a:lnTo>
                  <a:pt x="2070" y="652"/>
                </a:lnTo>
                <a:lnTo>
                  <a:pt x="2064" y="684"/>
                </a:lnTo>
                <a:lnTo>
                  <a:pt x="2054" y="716"/>
                </a:lnTo>
                <a:lnTo>
                  <a:pt x="2042" y="746"/>
                </a:lnTo>
                <a:lnTo>
                  <a:pt x="2028" y="774"/>
                </a:lnTo>
                <a:lnTo>
                  <a:pt x="2010" y="802"/>
                </a:lnTo>
                <a:lnTo>
                  <a:pt x="1988" y="828"/>
                </a:lnTo>
                <a:lnTo>
                  <a:pt x="1964" y="852"/>
                </a:lnTo>
                <a:lnTo>
                  <a:pt x="1936" y="874"/>
                </a:lnTo>
                <a:lnTo>
                  <a:pt x="1906" y="894"/>
                </a:lnTo>
                <a:lnTo>
                  <a:pt x="1870" y="910"/>
                </a:lnTo>
                <a:lnTo>
                  <a:pt x="1832" y="924"/>
                </a:lnTo>
                <a:lnTo>
                  <a:pt x="1788" y="934"/>
                </a:lnTo>
                <a:lnTo>
                  <a:pt x="1742" y="940"/>
                </a:lnTo>
                <a:lnTo>
                  <a:pt x="1692" y="942"/>
                </a:lnTo>
                <a:lnTo>
                  <a:pt x="1472" y="942"/>
                </a:lnTo>
                <a:lnTo>
                  <a:pt x="1432" y="940"/>
                </a:lnTo>
                <a:lnTo>
                  <a:pt x="1394" y="936"/>
                </a:lnTo>
                <a:lnTo>
                  <a:pt x="1358" y="928"/>
                </a:lnTo>
                <a:lnTo>
                  <a:pt x="1324" y="916"/>
                </a:lnTo>
                <a:lnTo>
                  <a:pt x="1290" y="904"/>
                </a:lnTo>
                <a:lnTo>
                  <a:pt x="1260" y="886"/>
                </a:lnTo>
                <a:lnTo>
                  <a:pt x="1232" y="868"/>
                </a:lnTo>
                <a:lnTo>
                  <a:pt x="1206" y="846"/>
                </a:lnTo>
                <a:lnTo>
                  <a:pt x="1184" y="822"/>
                </a:lnTo>
                <a:lnTo>
                  <a:pt x="1162" y="796"/>
                </a:lnTo>
                <a:lnTo>
                  <a:pt x="1144" y="766"/>
                </a:lnTo>
                <a:lnTo>
                  <a:pt x="1130" y="734"/>
                </a:lnTo>
                <a:lnTo>
                  <a:pt x="1118" y="702"/>
                </a:lnTo>
                <a:lnTo>
                  <a:pt x="1110" y="666"/>
                </a:lnTo>
                <a:lnTo>
                  <a:pt x="1104" y="628"/>
                </a:lnTo>
                <a:lnTo>
                  <a:pt x="1102" y="590"/>
                </a:lnTo>
                <a:lnTo>
                  <a:pt x="1102" y="0"/>
                </a:lnTo>
                <a:lnTo>
                  <a:pt x="1136" y="0"/>
                </a:lnTo>
                <a:lnTo>
                  <a:pt x="1154" y="0"/>
                </a:lnTo>
                <a:lnTo>
                  <a:pt x="1168" y="4"/>
                </a:lnTo>
                <a:lnTo>
                  <a:pt x="1180" y="10"/>
                </a:lnTo>
                <a:lnTo>
                  <a:pt x="1192" y="18"/>
                </a:lnTo>
                <a:lnTo>
                  <a:pt x="1200" y="28"/>
                </a:lnTo>
                <a:lnTo>
                  <a:pt x="1206" y="40"/>
                </a:lnTo>
                <a:lnTo>
                  <a:pt x="1210" y="54"/>
                </a:lnTo>
                <a:lnTo>
                  <a:pt x="1210" y="70"/>
                </a:lnTo>
                <a:lnTo>
                  <a:pt x="1210" y="328"/>
                </a:lnTo>
                <a:close/>
                <a:moveTo>
                  <a:pt x="1496" y="844"/>
                </a:moveTo>
                <a:lnTo>
                  <a:pt x="1496" y="844"/>
                </a:lnTo>
                <a:lnTo>
                  <a:pt x="1684" y="844"/>
                </a:lnTo>
                <a:lnTo>
                  <a:pt x="1722" y="842"/>
                </a:lnTo>
                <a:lnTo>
                  <a:pt x="1756" y="838"/>
                </a:lnTo>
                <a:lnTo>
                  <a:pt x="1788" y="830"/>
                </a:lnTo>
                <a:lnTo>
                  <a:pt x="1816" y="820"/>
                </a:lnTo>
                <a:lnTo>
                  <a:pt x="1842" y="810"/>
                </a:lnTo>
                <a:lnTo>
                  <a:pt x="1866" y="796"/>
                </a:lnTo>
                <a:lnTo>
                  <a:pt x="1886" y="780"/>
                </a:lnTo>
                <a:lnTo>
                  <a:pt x="1904" y="762"/>
                </a:lnTo>
                <a:lnTo>
                  <a:pt x="1920" y="742"/>
                </a:lnTo>
                <a:lnTo>
                  <a:pt x="1932" y="722"/>
                </a:lnTo>
                <a:lnTo>
                  <a:pt x="1944" y="702"/>
                </a:lnTo>
                <a:lnTo>
                  <a:pt x="1952" y="680"/>
                </a:lnTo>
                <a:lnTo>
                  <a:pt x="1958" y="658"/>
                </a:lnTo>
                <a:lnTo>
                  <a:pt x="1964" y="634"/>
                </a:lnTo>
                <a:lnTo>
                  <a:pt x="1966" y="612"/>
                </a:lnTo>
                <a:lnTo>
                  <a:pt x="1966" y="590"/>
                </a:lnTo>
                <a:lnTo>
                  <a:pt x="1966" y="566"/>
                </a:lnTo>
                <a:lnTo>
                  <a:pt x="1964" y="544"/>
                </a:lnTo>
                <a:lnTo>
                  <a:pt x="1958" y="520"/>
                </a:lnTo>
                <a:lnTo>
                  <a:pt x="1952" y="498"/>
                </a:lnTo>
                <a:lnTo>
                  <a:pt x="1944" y="476"/>
                </a:lnTo>
                <a:lnTo>
                  <a:pt x="1932" y="456"/>
                </a:lnTo>
                <a:lnTo>
                  <a:pt x="1920" y="436"/>
                </a:lnTo>
                <a:lnTo>
                  <a:pt x="1904" y="416"/>
                </a:lnTo>
                <a:lnTo>
                  <a:pt x="1886" y="398"/>
                </a:lnTo>
                <a:lnTo>
                  <a:pt x="1866" y="382"/>
                </a:lnTo>
                <a:lnTo>
                  <a:pt x="1842" y="370"/>
                </a:lnTo>
                <a:lnTo>
                  <a:pt x="1816" y="358"/>
                </a:lnTo>
                <a:lnTo>
                  <a:pt x="1788" y="348"/>
                </a:lnTo>
                <a:lnTo>
                  <a:pt x="1756" y="340"/>
                </a:lnTo>
                <a:lnTo>
                  <a:pt x="1722" y="336"/>
                </a:lnTo>
                <a:lnTo>
                  <a:pt x="1684" y="334"/>
                </a:lnTo>
                <a:lnTo>
                  <a:pt x="1496" y="334"/>
                </a:lnTo>
                <a:lnTo>
                  <a:pt x="1456" y="336"/>
                </a:lnTo>
                <a:lnTo>
                  <a:pt x="1420" y="340"/>
                </a:lnTo>
                <a:lnTo>
                  <a:pt x="1388" y="348"/>
                </a:lnTo>
                <a:lnTo>
                  <a:pt x="1358" y="358"/>
                </a:lnTo>
                <a:lnTo>
                  <a:pt x="1332" y="370"/>
                </a:lnTo>
                <a:lnTo>
                  <a:pt x="1308" y="384"/>
                </a:lnTo>
                <a:lnTo>
                  <a:pt x="1288" y="402"/>
                </a:lnTo>
                <a:lnTo>
                  <a:pt x="1270" y="418"/>
                </a:lnTo>
                <a:lnTo>
                  <a:pt x="1256" y="438"/>
                </a:lnTo>
                <a:lnTo>
                  <a:pt x="1242" y="458"/>
                </a:lnTo>
                <a:lnTo>
                  <a:pt x="1232" y="480"/>
                </a:lnTo>
                <a:lnTo>
                  <a:pt x="1224" y="500"/>
                </a:lnTo>
                <a:lnTo>
                  <a:pt x="1218" y="524"/>
                </a:lnTo>
                <a:lnTo>
                  <a:pt x="1214" y="546"/>
                </a:lnTo>
                <a:lnTo>
                  <a:pt x="1212" y="568"/>
                </a:lnTo>
                <a:lnTo>
                  <a:pt x="1210" y="590"/>
                </a:lnTo>
                <a:lnTo>
                  <a:pt x="1212" y="608"/>
                </a:lnTo>
                <a:lnTo>
                  <a:pt x="1214" y="630"/>
                </a:lnTo>
                <a:lnTo>
                  <a:pt x="1218" y="650"/>
                </a:lnTo>
                <a:lnTo>
                  <a:pt x="1224" y="672"/>
                </a:lnTo>
                <a:lnTo>
                  <a:pt x="1232" y="694"/>
                </a:lnTo>
                <a:lnTo>
                  <a:pt x="1242" y="714"/>
                </a:lnTo>
                <a:lnTo>
                  <a:pt x="1254" y="736"/>
                </a:lnTo>
                <a:lnTo>
                  <a:pt x="1268" y="754"/>
                </a:lnTo>
                <a:lnTo>
                  <a:pt x="1286" y="774"/>
                </a:lnTo>
                <a:lnTo>
                  <a:pt x="1306" y="790"/>
                </a:lnTo>
                <a:lnTo>
                  <a:pt x="1328" y="806"/>
                </a:lnTo>
                <a:lnTo>
                  <a:pt x="1356" y="818"/>
                </a:lnTo>
                <a:lnTo>
                  <a:pt x="1384" y="830"/>
                </a:lnTo>
                <a:lnTo>
                  <a:pt x="1418" y="838"/>
                </a:lnTo>
                <a:lnTo>
                  <a:pt x="1456" y="842"/>
                </a:lnTo>
                <a:lnTo>
                  <a:pt x="1496" y="844"/>
                </a:lnTo>
                <a:close/>
                <a:moveTo>
                  <a:pt x="2294" y="328"/>
                </a:moveTo>
                <a:lnTo>
                  <a:pt x="2294" y="328"/>
                </a:lnTo>
                <a:lnTo>
                  <a:pt x="2312" y="312"/>
                </a:lnTo>
                <a:lnTo>
                  <a:pt x="2336" y="296"/>
                </a:lnTo>
                <a:lnTo>
                  <a:pt x="2362" y="280"/>
                </a:lnTo>
                <a:lnTo>
                  <a:pt x="2392" y="266"/>
                </a:lnTo>
                <a:lnTo>
                  <a:pt x="2426" y="254"/>
                </a:lnTo>
                <a:lnTo>
                  <a:pt x="2464" y="244"/>
                </a:lnTo>
                <a:lnTo>
                  <a:pt x="2506" y="238"/>
                </a:lnTo>
                <a:lnTo>
                  <a:pt x="2554" y="236"/>
                </a:lnTo>
                <a:lnTo>
                  <a:pt x="2774" y="236"/>
                </a:lnTo>
                <a:lnTo>
                  <a:pt x="2800" y="238"/>
                </a:lnTo>
                <a:lnTo>
                  <a:pt x="2828" y="238"/>
                </a:lnTo>
                <a:lnTo>
                  <a:pt x="2852" y="242"/>
                </a:lnTo>
                <a:lnTo>
                  <a:pt x="2876" y="246"/>
                </a:lnTo>
                <a:lnTo>
                  <a:pt x="2898" y="250"/>
                </a:lnTo>
                <a:lnTo>
                  <a:pt x="2920" y="256"/>
                </a:lnTo>
                <a:lnTo>
                  <a:pt x="2960" y="270"/>
                </a:lnTo>
                <a:lnTo>
                  <a:pt x="2996" y="288"/>
                </a:lnTo>
                <a:lnTo>
                  <a:pt x="3026" y="308"/>
                </a:lnTo>
                <a:lnTo>
                  <a:pt x="3054" y="332"/>
                </a:lnTo>
                <a:lnTo>
                  <a:pt x="3078" y="356"/>
                </a:lnTo>
                <a:lnTo>
                  <a:pt x="3098" y="384"/>
                </a:lnTo>
                <a:lnTo>
                  <a:pt x="3114" y="412"/>
                </a:lnTo>
                <a:lnTo>
                  <a:pt x="3128" y="440"/>
                </a:lnTo>
                <a:lnTo>
                  <a:pt x="3140" y="470"/>
                </a:lnTo>
                <a:lnTo>
                  <a:pt x="3148" y="500"/>
                </a:lnTo>
                <a:lnTo>
                  <a:pt x="3152" y="530"/>
                </a:lnTo>
                <a:lnTo>
                  <a:pt x="3156" y="560"/>
                </a:lnTo>
                <a:lnTo>
                  <a:pt x="3158" y="590"/>
                </a:lnTo>
                <a:lnTo>
                  <a:pt x="3156" y="620"/>
                </a:lnTo>
                <a:lnTo>
                  <a:pt x="3152" y="652"/>
                </a:lnTo>
                <a:lnTo>
                  <a:pt x="3146" y="684"/>
                </a:lnTo>
                <a:lnTo>
                  <a:pt x="3136" y="716"/>
                </a:lnTo>
                <a:lnTo>
                  <a:pt x="3126" y="746"/>
                </a:lnTo>
                <a:lnTo>
                  <a:pt x="3110" y="774"/>
                </a:lnTo>
                <a:lnTo>
                  <a:pt x="3092" y="802"/>
                </a:lnTo>
                <a:lnTo>
                  <a:pt x="3072" y="828"/>
                </a:lnTo>
                <a:lnTo>
                  <a:pt x="3046" y="852"/>
                </a:lnTo>
                <a:lnTo>
                  <a:pt x="3018" y="874"/>
                </a:lnTo>
                <a:lnTo>
                  <a:pt x="2988" y="894"/>
                </a:lnTo>
                <a:lnTo>
                  <a:pt x="2952" y="910"/>
                </a:lnTo>
                <a:lnTo>
                  <a:pt x="2914" y="924"/>
                </a:lnTo>
                <a:lnTo>
                  <a:pt x="2872" y="934"/>
                </a:lnTo>
                <a:lnTo>
                  <a:pt x="2824" y="940"/>
                </a:lnTo>
                <a:lnTo>
                  <a:pt x="2774" y="942"/>
                </a:lnTo>
                <a:lnTo>
                  <a:pt x="2554" y="942"/>
                </a:lnTo>
                <a:lnTo>
                  <a:pt x="2514" y="940"/>
                </a:lnTo>
                <a:lnTo>
                  <a:pt x="2476" y="936"/>
                </a:lnTo>
                <a:lnTo>
                  <a:pt x="2440" y="928"/>
                </a:lnTo>
                <a:lnTo>
                  <a:pt x="2406" y="916"/>
                </a:lnTo>
                <a:lnTo>
                  <a:pt x="2374" y="904"/>
                </a:lnTo>
                <a:lnTo>
                  <a:pt x="2342" y="886"/>
                </a:lnTo>
                <a:lnTo>
                  <a:pt x="2314" y="868"/>
                </a:lnTo>
                <a:lnTo>
                  <a:pt x="2288" y="846"/>
                </a:lnTo>
                <a:lnTo>
                  <a:pt x="2266" y="822"/>
                </a:lnTo>
                <a:lnTo>
                  <a:pt x="2246" y="796"/>
                </a:lnTo>
                <a:lnTo>
                  <a:pt x="2228" y="766"/>
                </a:lnTo>
                <a:lnTo>
                  <a:pt x="2212" y="734"/>
                </a:lnTo>
                <a:lnTo>
                  <a:pt x="2200" y="702"/>
                </a:lnTo>
                <a:lnTo>
                  <a:pt x="2192" y="666"/>
                </a:lnTo>
                <a:lnTo>
                  <a:pt x="2186" y="628"/>
                </a:lnTo>
                <a:lnTo>
                  <a:pt x="2184" y="590"/>
                </a:lnTo>
                <a:lnTo>
                  <a:pt x="2184" y="0"/>
                </a:lnTo>
                <a:lnTo>
                  <a:pt x="2218" y="0"/>
                </a:lnTo>
                <a:lnTo>
                  <a:pt x="2236" y="0"/>
                </a:lnTo>
                <a:lnTo>
                  <a:pt x="2250" y="4"/>
                </a:lnTo>
                <a:lnTo>
                  <a:pt x="2264" y="10"/>
                </a:lnTo>
                <a:lnTo>
                  <a:pt x="2274" y="18"/>
                </a:lnTo>
                <a:lnTo>
                  <a:pt x="2282" y="28"/>
                </a:lnTo>
                <a:lnTo>
                  <a:pt x="2288" y="40"/>
                </a:lnTo>
                <a:lnTo>
                  <a:pt x="2292" y="54"/>
                </a:lnTo>
                <a:lnTo>
                  <a:pt x="2294" y="70"/>
                </a:lnTo>
                <a:lnTo>
                  <a:pt x="2294" y="328"/>
                </a:lnTo>
                <a:close/>
                <a:moveTo>
                  <a:pt x="2578" y="844"/>
                </a:moveTo>
                <a:lnTo>
                  <a:pt x="2578" y="844"/>
                </a:lnTo>
                <a:lnTo>
                  <a:pt x="2766" y="844"/>
                </a:lnTo>
                <a:lnTo>
                  <a:pt x="2804" y="842"/>
                </a:lnTo>
                <a:lnTo>
                  <a:pt x="2838" y="838"/>
                </a:lnTo>
                <a:lnTo>
                  <a:pt x="2870" y="830"/>
                </a:lnTo>
                <a:lnTo>
                  <a:pt x="2900" y="820"/>
                </a:lnTo>
                <a:lnTo>
                  <a:pt x="2924" y="810"/>
                </a:lnTo>
                <a:lnTo>
                  <a:pt x="2948" y="796"/>
                </a:lnTo>
                <a:lnTo>
                  <a:pt x="2968" y="780"/>
                </a:lnTo>
                <a:lnTo>
                  <a:pt x="2986" y="762"/>
                </a:lnTo>
                <a:lnTo>
                  <a:pt x="3002" y="742"/>
                </a:lnTo>
                <a:lnTo>
                  <a:pt x="3014" y="722"/>
                </a:lnTo>
                <a:lnTo>
                  <a:pt x="3026" y="702"/>
                </a:lnTo>
                <a:lnTo>
                  <a:pt x="3034" y="680"/>
                </a:lnTo>
                <a:lnTo>
                  <a:pt x="3040" y="658"/>
                </a:lnTo>
                <a:lnTo>
                  <a:pt x="3046" y="634"/>
                </a:lnTo>
                <a:lnTo>
                  <a:pt x="3048" y="612"/>
                </a:lnTo>
                <a:lnTo>
                  <a:pt x="3048" y="590"/>
                </a:lnTo>
                <a:lnTo>
                  <a:pt x="3048" y="566"/>
                </a:lnTo>
                <a:lnTo>
                  <a:pt x="3046" y="544"/>
                </a:lnTo>
                <a:lnTo>
                  <a:pt x="3040" y="520"/>
                </a:lnTo>
                <a:lnTo>
                  <a:pt x="3034" y="498"/>
                </a:lnTo>
                <a:lnTo>
                  <a:pt x="3026" y="476"/>
                </a:lnTo>
                <a:lnTo>
                  <a:pt x="3014" y="456"/>
                </a:lnTo>
                <a:lnTo>
                  <a:pt x="3002" y="436"/>
                </a:lnTo>
                <a:lnTo>
                  <a:pt x="2986" y="416"/>
                </a:lnTo>
                <a:lnTo>
                  <a:pt x="2968" y="398"/>
                </a:lnTo>
                <a:lnTo>
                  <a:pt x="2948" y="382"/>
                </a:lnTo>
                <a:lnTo>
                  <a:pt x="2924" y="370"/>
                </a:lnTo>
                <a:lnTo>
                  <a:pt x="2900" y="358"/>
                </a:lnTo>
                <a:lnTo>
                  <a:pt x="2870" y="348"/>
                </a:lnTo>
                <a:lnTo>
                  <a:pt x="2838" y="340"/>
                </a:lnTo>
                <a:lnTo>
                  <a:pt x="2804" y="336"/>
                </a:lnTo>
                <a:lnTo>
                  <a:pt x="2766" y="334"/>
                </a:lnTo>
                <a:lnTo>
                  <a:pt x="2578" y="334"/>
                </a:lnTo>
                <a:lnTo>
                  <a:pt x="2538" y="336"/>
                </a:lnTo>
                <a:lnTo>
                  <a:pt x="2502" y="340"/>
                </a:lnTo>
                <a:lnTo>
                  <a:pt x="2470" y="348"/>
                </a:lnTo>
                <a:lnTo>
                  <a:pt x="2440" y="358"/>
                </a:lnTo>
                <a:lnTo>
                  <a:pt x="2414" y="370"/>
                </a:lnTo>
                <a:lnTo>
                  <a:pt x="2390" y="384"/>
                </a:lnTo>
                <a:lnTo>
                  <a:pt x="2370" y="402"/>
                </a:lnTo>
                <a:lnTo>
                  <a:pt x="2352" y="418"/>
                </a:lnTo>
                <a:lnTo>
                  <a:pt x="2338" y="438"/>
                </a:lnTo>
                <a:lnTo>
                  <a:pt x="2326" y="458"/>
                </a:lnTo>
                <a:lnTo>
                  <a:pt x="2314" y="480"/>
                </a:lnTo>
                <a:lnTo>
                  <a:pt x="2306" y="500"/>
                </a:lnTo>
                <a:lnTo>
                  <a:pt x="2300" y="524"/>
                </a:lnTo>
                <a:lnTo>
                  <a:pt x="2296" y="546"/>
                </a:lnTo>
                <a:lnTo>
                  <a:pt x="2294" y="568"/>
                </a:lnTo>
                <a:lnTo>
                  <a:pt x="2294" y="590"/>
                </a:lnTo>
                <a:lnTo>
                  <a:pt x="2294" y="608"/>
                </a:lnTo>
                <a:lnTo>
                  <a:pt x="2296" y="630"/>
                </a:lnTo>
                <a:lnTo>
                  <a:pt x="2300" y="650"/>
                </a:lnTo>
                <a:lnTo>
                  <a:pt x="2306" y="672"/>
                </a:lnTo>
                <a:lnTo>
                  <a:pt x="2314" y="694"/>
                </a:lnTo>
                <a:lnTo>
                  <a:pt x="2324" y="714"/>
                </a:lnTo>
                <a:lnTo>
                  <a:pt x="2336" y="736"/>
                </a:lnTo>
                <a:lnTo>
                  <a:pt x="2350" y="754"/>
                </a:lnTo>
                <a:lnTo>
                  <a:pt x="2368" y="774"/>
                </a:lnTo>
                <a:lnTo>
                  <a:pt x="2388" y="790"/>
                </a:lnTo>
                <a:lnTo>
                  <a:pt x="2412" y="806"/>
                </a:lnTo>
                <a:lnTo>
                  <a:pt x="2438" y="818"/>
                </a:lnTo>
                <a:lnTo>
                  <a:pt x="2468" y="830"/>
                </a:lnTo>
                <a:lnTo>
                  <a:pt x="2500" y="838"/>
                </a:lnTo>
                <a:lnTo>
                  <a:pt x="2538" y="842"/>
                </a:lnTo>
                <a:lnTo>
                  <a:pt x="2578" y="8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36"/>
          <p:cNvSpPr>
            <a:spLocks noChangeArrowheads="1"/>
          </p:cNvSpPr>
          <p:nvPr userDrawn="1"/>
        </p:nvSpPr>
        <p:spPr bwMode="auto">
          <a:xfrm>
            <a:off x="10307716" y="6628414"/>
            <a:ext cx="142026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Company Confidential © 2022</a:t>
            </a:r>
          </a:p>
        </p:txBody>
      </p:sp>
      <p:sp>
        <p:nvSpPr>
          <p:cNvPr id="14" name="Rectangle 37"/>
          <p:cNvSpPr>
            <a:spLocks noChangeArrowheads="1"/>
          </p:cNvSpPr>
          <p:nvPr userDrawn="1"/>
        </p:nvSpPr>
        <p:spPr bwMode="auto">
          <a:xfrm>
            <a:off x="11894209" y="6628414"/>
            <a:ext cx="13465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55E410-1736-45B0-A205-0F75268ADF77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5" name="Rectangle 37"/>
          <p:cNvSpPr>
            <a:spLocks noChangeArrowheads="1"/>
          </p:cNvSpPr>
          <p:nvPr userDrawn="1"/>
        </p:nvSpPr>
        <p:spPr bwMode="auto">
          <a:xfrm>
            <a:off x="11894209" y="6628414"/>
            <a:ext cx="13465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55E410-1736-45B0-A205-0F75268ADF77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60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</p:sldLayoutIdLst>
  <p:transition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aseline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263525" indent="-263525" algn="l" rtl="0" eaLnBrk="1" fontAlgn="base" hangingPunct="1">
        <a:spcBef>
          <a:spcPts val="1200"/>
        </a:spcBef>
        <a:spcAft>
          <a:spcPts val="0"/>
        </a:spcAft>
        <a:buClr>
          <a:schemeClr val="tx1"/>
        </a:buClr>
        <a:buSzPct val="11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50875" indent="-330200" algn="l" rtl="0" eaLnBrk="1" fontAlgn="base" hangingPunct="1"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200">
          <a:solidFill>
            <a:schemeClr val="tx1"/>
          </a:solidFill>
          <a:latin typeface="+mn-lt"/>
        </a:defRPr>
      </a:lvl2pPr>
      <a:lvl3pPr marL="1017588" indent="-320675" algn="l" rtl="0" eaLnBrk="1" fontAlgn="base" hangingPunct="1">
        <a:spcBef>
          <a:spcPts val="600"/>
        </a:spcBef>
        <a:spcAft>
          <a:spcPts val="0"/>
        </a:spcAft>
        <a:buSzPct val="9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347788" indent="-301625" algn="l" rtl="0" eaLnBrk="1" fontAlgn="base" hangingPunct="1">
        <a:spcBef>
          <a:spcPts val="300"/>
        </a:spcBef>
        <a:spcAft>
          <a:spcPts val="0"/>
        </a:spcAft>
        <a:buSzPct val="9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1649413" indent="-284163" algn="l" rtl="0" eaLnBrk="1" fontAlgn="base" hangingPunct="1">
        <a:spcBef>
          <a:spcPts val="300"/>
        </a:spcBef>
        <a:spcAft>
          <a:spcPts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1314450" indent="-169863" algn="l" rtl="0" eaLnBrk="1" fontAlgn="base" hangingPunct="1">
        <a:lnSpc>
          <a:spcPct val="100000"/>
        </a:lnSpc>
        <a:spcBef>
          <a:spcPts val="0"/>
        </a:spcBef>
        <a:spcAft>
          <a:spcPts val="300"/>
        </a:spcAft>
        <a:buFont typeface="Calibri" pitchFamily="34" charset="0"/>
        <a:buChar char="–"/>
        <a:defRPr sz="1600" baseline="0">
          <a:solidFill>
            <a:srgbClr val="000000"/>
          </a:solidFill>
          <a:latin typeface="+mn-lt"/>
        </a:defRPr>
      </a:lvl6pPr>
      <a:lvl7pPr marL="2513013" indent="-227013" algn="l" rtl="0" eaLnBrk="1" fontAlgn="base" hangingPunct="1">
        <a:spcBef>
          <a:spcPct val="0"/>
        </a:spcBef>
        <a:spcAft>
          <a:spcPct val="30000"/>
        </a:spcAft>
        <a:buChar char="–"/>
        <a:defRPr sz="1600">
          <a:solidFill>
            <a:schemeClr val="tx1"/>
          </a:solidFill>
          <a:latin typeface="+mn-lt"/>
        </a:defRPr>
      </a:lvl7pPr>
      <a:lvl8pPr marL="2970213" indent="-227013" algn="l" rtl="0" eaLnBrk="1" fontAlgn="base" hangingPunct="1">
        <a:spcBef>
          <a:spcPct val="0"/>
        </a:spcBef>
        <a:spcAft>
          <a:spcPct val="30000"/>
        </a:spcAft>
        <a:buChar char="–"/>
        <a:defRPr sz="1600">
          <a:solidFill>
            <a:schemeClr val="tx1"/>
          </a:solidFill>
          <a:latin typeface="+mn-lt"/>
        </a:defRPr>
      </a:lvl8pPr>
      <a:lvl9pPr marL="3427413" indent="-227013" algn="l" rtl="0" eaLnBrk="1" fontAlgn="base" hangingPunct="1">
        <a:spcBef>
          <a:spcPct val="0"/>
        </a:spcBef>
        <a:spcAft>
          <a:spcPct val="30000"/>
        </a:spcAft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663">
          <p15:clr>
            <a:srgbClr val="F26B43"/>
          </p15:clr>
        </p15:guide>
        <p15:guide id="4" orient="horz" pos="3885">
          <p15:clr>
            <a:srgbClr val="F26B43"/>
          </p15:clr>
        </p15:guide>
        <p15:guide id="5" pos="279">
          <p15:clr>
            <a:srgbClr val="F26B43"/>
          </p15:clr>
        </p15:guide>
        <p15:guide id="6" pos="7389">
          <p15:clr>
            <a:srgbClr val="F26B43"/>
          </p15:clr>
        </p15:guide>
        <p15:guide id="7" pos="340">
          <p15:clr>
            <a:srgbClr val="F26B43"/>
          </p15:clr>
        </p15:guide>
        <p15:guide id="8" pos="7513">
          <p15:clr>
            <a:srgbClr val="F26B43"/>
          </p15:clr>
        </p15:guide>
        <p15:guide id="9" pos="4062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2"/>
          <p:cNvSpPr>
            <a:spLocks noGrp="1" noChangeArrowheads="1"/>
          </p:cNvSpPr>
          <p:nvPr>
            <p:ph type="title"/>
          </p:nvPr>
        </p:nvSpPr>
        <p:spPr bwMode="gray">
          <a:xfrm>
            <a:off x="442913" y="91781"/>
            <a:ext cx="114839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2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42913" y="1052514"/>
            <a:ext cx="1148450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550333" y="958850"/>
            <a:ext cx="11641667" cy="0"/>
          </a:xfrm>
          <a:prstGeom prst="line">
            <a:avLst/>
          </a:prstGeom>
          <a:noFill/>
          <a:ln w="9525">
            <a:solidFill>
              <a:srgbClr val="071D4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Calibri" charset="0"/>
              <a:ea typeface="ＭＳ Ｐゴシック" charset="0"/>
              <a:cs typeface="+mn-cs"/>
            </a:endParaRPr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255588" y="6634163"/>
            <a:ext cx="725487" cy="127000"/>
          </a:xfrm>
          <a:custGeom>
            <a:avLst/>
            <a:gdLst>
              <a:gd name="T0" fmla="*/ 2147483647 w 5472"/>
              <a:gd name="T1" fmla="*/ 2147483647 h 952"/>
              <a:gd name="T2" fmla="*/ 2147483647 w 5472"/>
              <a:gd name="T3" fmla="*/ 2147483647 h 952"/>
              <a:gd name="T4" fmla="*/ 2147483647 w 5472"/>
              <a:gd name="T5" fmla="*/ 2147483647 h 952"/>
              <a:gd name="T6" fmla="*/ 2147483647 w 5472"/>
              <a:gd name="T7" fmla="*/ 2147483647 h 952"/>
              <a:gd name="T8" fmla="*/ 2147483647 w 5472"/>
              <a:gd name="T9" fmla="*/ 2147483647 h 952"/>
              <a:gd name="T10" fmla="*/ 2147483647 w 5472"/>
              <a:gd name="T11" fmla="*/ 2147483647 h 952"/>
              <a:gd name="T12" fmla="*/ 2147483647 w 5472"/>
              <a:gd name="T13" fmla="*/ 2147483647 h 952"/>
              <a:gd name="T14" fmla="*/ 2147483647 w 5472"/>
              <a:gd name="T15" fmla="*/ 2147483647 h 952"/>
              <a:gd name="T16" fmla="*/ 2147483647 w 5472"/>
              <a:gd name="T17" fmla="*/ 2147483647 h 952"/>
              <a:gd name="T18" fmla="*/ 2147483647 w 5472"/>
              <a:gd name="T19" fmla="*/ 2147483647 h 952"/>
              <a:gd name="T20" fmla="*/ 2147483647 w 5472"/>
              <a:gd name="T21" fmla="*/ 2147483647 h 952"/>
              <a:gd name="T22" fmla="*/ 2147483647 w 5472"/>
              <a:gd name="T23" fmla="*/ 2147483647 h 952"/>
              <a:gd name="T24" fmla="*/ 2147483647 w 5472"/>
              <a:gd name="T25" fmla="*/ 2147483647 h 952"/>
              <a:gd name="T26" fmla="*/ 2147483647 w 5472"/>
              <a:gd name="T27" fmla="*/ 2147483647 h 952"/>
              <a:gd name="T28" fmla="*/ 2147483647 w 5472"/>
              <a:gd name="T29" fmla="*/ 2147483647 h 952"/>
              <a:gd name="T30" fmla="*/ 2147483647 w 5472"/>
              <a:gd name="T31" fmla="*/ 2147483647 h 952"/>
              <a:gd name="T32" fmla="*/ 2147483647 w 5472"/>
              <a:gd name="T33" fmla="*/ 2147483647 h 952"/>
              <a:gd name="T34" fmla="*/ 2147483647 w 5472"/>
              <a:gd name="T35" fmla="*/ 2147483647 h 952"/>
              <a:gd name="T36" fmla="*/ 2147483647 w 5472"/>
              <a:gd name="T37" fmla="*/ 2147483647 h 952"/>
              <a:gd name="T38" fmla="*/ 2147483647 w 5472"/>
              <a:gd name="T39" fmla="*/ 2147483647 h 952"/>
              <a:gd name="T40" fmla="*/ 2147483647 w 5472"/>
              <a:gd name="T41" fmla="*/ 2147483647 h 952"/>
              <a:gd name="T42" fmla="*/ 2147483647 w 5472"/>
              <a:gd name="T43" fmla="*/ 2147483647 h 952"/>
              <a:gd name="T44" fmla="*/ 2147483647 w 5472"/>
              <a:gd name="T45" fmla="*/ 2147483647 h 952"/>
              <a:gd name="T46" fmla="*/ 2147483647 w 5472"/>
              <a:gd name="T47" fmla="*/ 2147483647 h 952"/>
              <a:gd name="T48" fmla="*/ 2147483647 w 5472"/>
              <a:gd name="T49" fmla="*/ 2147483647 h 952"/>
              <a:gd name="T50" fmla="*/ 2147483647 w 5472"/>
              <a:gd name="T51" fmla="*/ 2147483647 h 952"/>
              <a:gd name="T52" fmla="*/ 2147483647 w 5472"/>
              <a:gd name="T53" fmla="*/ 2147483647 h 952"/>
              <a:gd name="T54" fmla="*/ 2147483647 w 5472"/>
              <a:gd name="T55" fmla="*/ 2147483647 h 952"/>
              <a:gd name="T56" fmla="*/ 2147483647 w 5472"/>
              <a:gd name="T57" fmla="*/ 2147483647 h 952"/>
              <a:gd name="T58" fmla="*/ 2147483647 w 5472"/>
              <a:gd name="T59" fmla="*/ 2147483647 h 952"/>
              <a:gd name="T60" fmla="*/ 2147483647 w 5472"/>
              <a:gd name="T61" fmla="*/ 2147483647 h 952"/>
              <a:gd name="T62" fmla="*/ 2147483647 w 5472"/>
              <a:gd name="T63" fmla="*/ 2147483647 h 952"/>
              <a:gd name="T64" fmla="*/ 2147483647 w 5472"/>
              <a:gd name="T65" fmla="*/ 2147483647 h 952"/>
              <a:gd name="T66" fmla="*/ 2147483647 w 5472"/>
              <a:gd name="T67" fmla="*/ 2147483647 h 952"/>
              <a:gd name="T68" fmla="*/ 2147483647 w 5472"/>
              <a:gd name="T69" fmla="*/ 2147483647 h 952"/>
              <a:gd name="T70" fmla="*/ 2147483647 w 5472"/>
              <a:gd name="T71" fmla="*/ 2147483647 h 952"/>
              <a:gd name="T72" fmla="*/ 2147483647 w 5472"/>
              <a:gd name="T73" fmla="*/ 2147483647 h 952"/>
              <a:gd name="T74" fmla="*/ 2147483647 w 5472"/>
              <a:gd name="T75" fmla="*/ 2147483647 h 952"/>
              <a:gd name="T76" fmla="*/ 2147483647 w 5472"/>
              <a:gd name="T77" fmla="*/ 2147483647 h 952"/>
              <a:gd name="T78" fmla="*/ 2147483647 w 5472"/>
              <a:gd name="T79" fmla="*/ 2147483647 h 952"/>
              <a:gd name="T80" fmla="*/ 2147483647 w 5472"/>
              <a:gd name="T81" fmla="*/ 2147483647 h 952"/>
              <a:gd name="T82" fmla="*/ 2147483647 w 5472"/>
              <a:gd name="T83" fmla="*/ 0 h 952"/>
              <a:gd name="T84" fmla="*/ 2147483647 w 5472"/>
              <a:gd name="T85" fmla="*/ 2147483647 h 952"/>
              <a:gd name="T86" fmla="*/ 2147483647 w 5472"/>
              <a:gd name="T87" fmla="*/ 2147483647 h 952"/>
              <a:gd name="T88" fmla="*/ 2147483647 w 5472"/>
              <a:gd name="T89" fmla="*/ 2147483647 h 952"/>
              <a:gd name="T90" fmla="*/ 2147483647 w 5472"/>
              <a:gd name="T91" fmla="*/ 2147483647 h 952"/>
              <a:gd name="T92" fmla="*/ 2147483647 w 5472"/>
              <a:gd name="T93" fmla="*/ 2147483647 h 952"/>
              <a:gd name="T94" fmla="*/ 2147483647 w 5472"/>
              <a:gd name="T95" fmla="*/ 2147483647 h 952"/>
              <a:gd name="T96" fmla="*/ 2147483647 w 5472"/>
              <a:gd name="T97" fmla="*/ 2147483647 h 952"/>
              <a:gd name="T98" fmla="*/ 2147483647 w 5472"/>
              <a:gd name="T99" fmla="*/ 2147483647 h 952"/>
              <a:gd name="T100" fmla="*/ 2147483647 w 5472"/>
              <a:gd name="T101" fmla="*/ 2147483647 h 952"/>
              <a:gd name="T102" fmla="*/ 2147483647 w 5472"/>
              <a:gd name="T103" fmla="*/ 2147483647 h 952"/>
              <a:gd name="T104" fmla="*/ 2147483647 w 5472"/>
              <a:gd name="T105" fmla="*/ 2147483647 h 952"/>
              <a:gd name="T106" fmla="*/ 2147483647 w 5472"/>
              <a:gd name="T107" fmla="*/ 2147483647 h 952"/>
              <a:gd name="T108" fmla="*/ 2147483647 w 5472"/>
              <a:gd name="T109" fmla="*/ 0 h 952"/>
              <a:gd name="T110" fmla="*/ 2147483647 w 5472"/>
              <a:gd name="T111" fmla="*/ 2147483647 h 952"/>
              <a:gd name="T112" fmla="*/ 2147483647 w 5472"/>
              <a:gd name="T113" fmla="*/ 2147483647 h 952"/>
              <a:gd name="T114" fmla="*/ 2147483647 w 5472"/>
              <a:gd name="T115" fmla="*/ 2147483647 h 952"/>
              <a:gd name="T116" fmla="*/ 2147483647 w 5472"/>
              <a:gd name="T117" fmla="*/ 2147483647 h 952"/>
              <a:gd name="T118" fmla="*/ 2147483647 w 5472"/>
              <a:gd name="T119" fmla="*/ 2147483647 h 952"/>
              <a:gd name="T120" fmla="*/ 2147483647 w 5472"/>
              <a:gd name="T121" fmla="*/ 2147483647 h 952"/>
              <a:gd name="T122" fmla="*/ 2147483647 w 5472"/>
              <a:gd name="T123" fmla="*/ 2147483647 h 95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472" h="952">
                <a:moveTo>
                  <a:pt x="5454" y="922"/>
                </a:moveTo>
                <a:lnTo>
                  <a:pt x="5454" y="922"/>
                </a:lnTo>
                <a:lnTo>
                  <a:pt x="5452" y="902"/>
                </a:lnTo>
                <a:lnTo>
                  <a:pt x="5448" y="886"/>
                </a:lnTo>
                <a:lnTo>
                  <a:pt x="5440" y="872"/>
                </a:lnTo>
                <a:lnTo>
                  <a:pt x="5430" y="862"/>
                </a:lnTo>
                <a:lnTo>
                  <a:pt x="5418" y="854"/>
                </a:lnTo>
                <a:lnTo>
                  <a:pt x="5402" y="848"/>
                </a:lnTo>
                <a:lnTo>
                  <a:pt x="5384" y="844"/>
                </a:lnTo>
                <a:lnTo>
                  <a:pt x="5364" y="844"/>
                </a:lnTo>
                <a:lnTo>
                  <a:pt x="4946" y="844"/>
                </a:lnTo>
                <a:lnTo>
                  <a:pt x="4910" y="842"/>
                </a:lnTo>
                <a:lnTo>
                  <a:pt x="4878" y="838"/>
                </a:lnTo>
                <a:lnTo>
                  <a:pt x="4848" y="832"/>
                </a:lnTo>
                <a:lnTo>
                  <a:pt x="4820" y="824"/>
                </a:lnTo>
                <a:lnTo>
                  <a:pt x="4796" y="814"/>
                </a:lnTo>
                <a:lnTo>
                  <a:pt x="4774" y="800"/>
                </a:lnTo>
                <a:lnTo>
                  <a:pt x="4754" y="788"/>
                </a:lnTo>
                <a:lnTo>
                  <a:pt x="4738" y="772"/>
                </a:lnTo>
                <a:lnTo>
                  <a:pt x="4722" y="756"/>
                </a:lnTo>
                <a:lnTo>
                  <a:pt x="4710" y="740"/>
                </a:lnTo>
                <a:lnTo>
                  <a:pt x="4698" y="724"/>
                </a:lnTo>
                <a:lnTo>
                  <a:pt x="4690" y="706"/>
                </a:lnTo>
                <a:lnTo>
                  <a:pt x="4682" y="688"/>
                </a:lnTo>
                <a:lnTo>
                  <a:pt x="4676" y="672"/>
                </a:lnTo>
                <a:lnTo>
                  <a:pt x="4674" y="654"/>
                </a:lnTo>
                <a:lnTo>
                  <a:pt x="4670" y="638"/>
                </a:lnTo>
                <a:lnTo>
                  <a:pt x="5252" y="638"/>
                </a:lnTo>
                <a:lnTo>
                  <a:pt x="5282" y="636"/>
                </a:lnTo>
                <a:lnTo>
                  <a:pt x="5310" y="632"/>
                </a:lnTo>
                <a:lnTo>
                  <a:pt x="5336" y="626"/>
                </a:lnTo>
                <a:lnTo>
                  <a:pt x="5358" y="618"/>
                </a:lnTo>
                <a:lnTo>
                  <a:pt x="5378" y="608"/>
                </a:lnTo>
                <a:lnTo>
                  <a:pt x="5396" y="596"/>
                </a:lnTo>
                <a:lnTo>
                  <a:pt x="5412" y="582"/>
                </a:lnTo>
                <a:lnTo>
                  <a:pt x="5426" y="568"/>
                </a:lnTo>
                <a:lnTo>
                  <a:pt x="5438" y="552"/>
                </a:lnTo>
                <a:lnTo>
                  <a:pt x="5448" y="536"/>
                </a:lnTo>
                <a:lnTo>
                  <a:pt x="5456" y="518"/>
                </a:lnTo>
                <a:lnTo>
                  <a:pt x="5462" y="502"/>
                </a:lnTo>
                <a:lnTo>
                  <a:pt x="5466" y="486"/>
                </a:lnTo>
                <a:lnTo>
                  <a:pt x="5470" y="468"/>
                </a:lnTo>
                <a:lnTo>
                  <a:pt x="5472" y="452"/>
                </a:lnTo>
                <a:lnTo>
                  <a:pt x="5472" y="438"/>
                </a:lnTo>
                <a:lnTo>
                  <a:pt x="5472" y="422"/>
                </a:lnTo>
                <a:lnTo>
                  <a:pt x="5470" y="404"/>
                </a:lnTo>
                <a:lnTo>
                  <a:pt x="5466" y="388"/>
                </a:lnTo>
                <a:lnTo>
                  <a:pt x="5460" y="370"/>
                </a:lnTo>
                <a:lnTo>
                  <a:pt x="5454" y="354"/>
                </a:lnTo>
                <a:lnTo>
                  <a:pt x="5446" y="336"/>
                </a:lnTo>
                <a:lnTo>
                  <a:pt x="5436" y="320"/>
                </a:lnTo>
                <a:lnTo>
                  <a:pt x="5424" y="306"/>
                </a:lnTo>
                <a:lnTo>
                  <a:pt x="5410" y="292"/>
                </a:lnTo>
                <a:lnTo>
                  <a:pt x="5394" y="278"/>
                </a:lnTo>
                <a:lnTo>
                  <a:pt x="5376" y="266"/>
                </a:lnTo>
                <a:lnTo>
                  <a:pt x="5356" y="256"/>
                </a:lnTo>
                <a:lnTo>
                  <a:pt x="5334" y="248"/>
                </a:lnTo>
                <a:lnTo>
                  <a:pt x="5310" y="242"/>
                </a:lnTo>
                <a:lnTo>
                  <a:pt x="5282" y="238"/>
                </a:lnTo>
                <a:lnTo>
                  <a:pt x="5252" y="236"/>
                </a:lnTo>
                <a:lnTo>
                  <a:pt x="4938" y="236"/>
                </a:lnTo>
                <a:lnTo>
                  <a:pt x="4886" y="238"/>
                </a:lnTo>
                <a:lnTo>
                  <a:pt x="4840" y="246"/>
                </a:lnTo>
                <a:lnTo>
                  <a:pt x="4796" y="256"/>
                </a:lnTo>
                <a:lnTo>
                  <a:pt x="4758" y="270"/>
                </a:lnTo>
                <a:lnTo>
                  <a:pt x="4724" y="286"/>
                </a:lnTo>
                <a:lnTo>
                  <a:pt x="4692" y="306"/>
                </a:lnTo>
                <a:lnTo>
                  <a:pt x="4664" y="328"/>
                </a:lnTo>
                <a:lnTo>
                  <a:pt x="4640" y="354"/>
                </a:lnTo>
                <a:lnTo>
                  <a:pt x="4620" y="380"/>
                </a:lnTo>
                <a:lnTo>
                  <a:pt x="4602" y="408"/>
                </a:lnTo>
                <a:lnTo>
                  <a:pt x="4588" y="438"/>
                </a:lnTo>
                <a:lnTo>
                  <a:pt x="4578" y="468"/>
                </a:lnTo>
                <a:lnTo>
                  <a:pt x="4568" y="498"/>
                </a:lnTo>
                <a:lnTo>
                  <a:pt x="4562" y="528"/>
                </a:lnTo>
                <a:lnTo>
                  <a:pt x="4560" y="560"/>
                </a:lnTo>
                <a:lnTo>
                  <a:pt x="4558" y="590"/>
                </a:lnTo>
                <a:lnTo>
                  <a:pt x="4560" y="622"/>
                </a:lnTo>
                <a:lnTo>
                  <a:pt x="4564" y="654"/>
                </a:lnTo>
                <a:lnTo>
                  <a:pt x="4570" y="686"/>
                </a:lnTo>
                <a:lnTo>
                  <a:pt x="4578" y="718"/>
                </a:lnTo>
                <a:lnTo>
                  <a:pt x="4592" y="748"/>
                </a:lnTo>
                <a:lnTo>
                  <a:pt x="4606" y="778"/>
                </a:lnTo>
                <a:lnTo>
                  <a:pt x="4624" y="804"/>
                </a:lnTo>
                <a:lnTo>
                  <a:pt x="4646" y="830"/>
                </a:lnTo>
                <a:lnTo>
                  <a:pt x="4670" y="854"/>
                </a:lnTo>
                <a:lnTo>
                  <a:pt x="4698" y="876"/>
                </a:lnTo>
                <a:lnTo>
                  <a:pt x="4728" y="896"/>
                </a:lnTo>
                <a:lnTo>
                  <a:pt x="4764" y="912"/>
                </a:lnTo>
                <a:lnTo>
                  <a:pt x="4802" y="924"/>
                </a:lnTo>
                <a:lnTo>
                  <a:pt x="4842" y="934"/>
                </a:lnTo>
                <a:lnTo>
                  <a:pt x="4888" y="940"/>
                </a:lnTo>
                <a:lnTo>
                  <a:pt x="4938" y="942"/>
                </a:lnTo>
                <a:lnTo>
                  <a:pt x="5454" y="942"/>
                </a:lnTo>
                <a:lnTo>
                  <a:pt x="5454" y="922"/>
                </a:lnTo>
                <a:close/>
                <a:moveTo>
                  <a:pt x="4946" y="334"/>
                </a:moveTo>
                <a:lnTo>
                  <a:pt x="4946" y="334"/>
                </a:lnTo>
                <a:lnTo>
                  <a:pt x="5238" y="334"/>
                </a:lnTo>
                <a:lnTo>
                  <a:pt x="5256" y="336"/>
                </a:lnTo>
                <a:lnTo>
                  <a:pt x="5272" y="338"/>
                </a:lnTo>
                <a:lnTo>
                  <a:pt x="5286" y="340"/>
                </a:lnTo>
                <a:lnTo>
                  <a:pt x="5300" y="344"/>
                </a:lnTo>
                <a:lnTo>
                  <a:pt x="5312" y="350"/>
                </a:lnTo>
                <a:lnTo>
                  <a:pt x="5322" y="356"/>
                </a:lnTo>
                <a:lnTo>
                  <a:pt x="5330" y="364"/>
                </a:lnTo>
                <a:lnTo>
                  <a:pt x="5338" y="370"/>
                </a:lnTo>
                <a:lnTo>
                  <a:pt x="5350" y="388"/>
                </a:lnTo>
                <a:lnTo>
                  <a:pt x="5358" y="404"/>
                </a:lnTo>
                <a:lnTo>
                  <a:pt x="5362" y="422"/>
                </a:lnTo>
                <a:lnTo>
                  <a:pt x="5362" y="438"/>
                </a:lnTo>
                <a:lnTo>
                  <a:pt x="5362" y="452"/>
                </a:lnTo>
                <a:lnTo>
                  <a:pt x="5358" y="468"/>
                </a:lnTo>
                <a:lnTo>
                  <a:pt x="5350" y="486"/>
                </a:lnTo>
                <a:lnTo>
                  <a:pt x="5338" y="502"/>
                </a:lnTo>
                <a:lnTo>
                  <a:pt x="5332" y="510"/>
                </a:lnTo>
                <a:lnTo>
                  <a:pt x="5322" y="518"/>
                </a:lnTo>
                <a:lnTo>
                  <a:pt x="5312" y="524"/>
                </a:lnTo>
                <a:lnTo>
                  <a:pt x="5300" y="530"/>
                </a:lnTo>
                <a:lnTo>
                  <a:pt x="5288" y="534"/>
                </a:lnTo>
                <a:lnTo>
                  <a:pt x="5272" y="538"/>
                </a:lnTo>
                <a:lnTo>
                  <a:pt x="5256" y="540"/>
                </a:lnTo>
                <a:lnTo>
                  <a:pt x="5238" y="540"/>
                </a:lnTo>
                <a:lnTo>
                  <a:pt x="4670" y="540"/>
                </a:lnTo>
                <a:lnTo>
                  <a:pt x="4676" y="512"/>
                </a:lnTo>
                <a:lnTo>
                  <a:pt x="4680" y="496"/>
                </a:lnTo>
                <a:lnTo>
                  <a:pt x="4688" y="478"/>
                </a:lnTo>
                <a:lnTo>
                  <a:pt x="4696" y="462"/>
                </a:lnTo>
                <a:lnTo>
                  <a:pt x="4706" y="444"/>
                </a:lnTo>
                <a:lnTo>
                  <a:pt x="4718" y="428"/>
                </a:lnTo>
                <a:lnTo>
                  <a:pt x="4732" y="412"/>
                </a:lnTo>
                <a:lnTo>
                  <a:pt x="4750" y="396"/>
                </a:lnTo>
                <a:lnTo>
                  <a:pt x="4768" y="382"/>
                </a:lnTo>
                <a:lnTo>
                  <a:pt x="4790" y="368"/>
                </a:lnTo>
                <a:lnTo>
                  <a:pt x="4816" y="356"/>
                </a:lnTo>
                <a:lnTo>
                  <a:pt x="4844" y="348"/>
                </a:lnTo>
                <a:lnTo>
                  <a:pt x="4874" y="340"/>
                </a:lnTo>
                <a:lnTo>
                  <a:pt x="4908" y="336"/>
                </a:lnTo>
                <a:lnTo>
                  <a:pt x="4946" y="334"/>
                </a:lnTo>
                <a:close/>
                <a:moveTo>
                  <a:pt x="3760" y="898"/>
                </a:moveTo>
                <a:lnTo>
                  <a:pt x="3760" y="898"/>
                </a:lnTo>
                <a:lnTo>
                  <a:pt x="3740" y="924"/>
                </a:lnTo>
                <a:lnTo>
                  <a:pt x="3730" y="932"/>
                </a:lnTo>
                <a:lnTo>
                  <a:pt x="3720" y="940"/>
                </a:lnTo>
                <a:lnTo>
                  <a:pt x="3712" y="946"/>
                </a:lnTo>
                <a:lnTo>
                  <a:pt x="3702" y="950"/>
                </a:lnTo>
                <a:lnTo>
                  <a:pt x="3694" y="952"/>
                </a:lnTo>
                <a:lnTo>
                  <a:pt x="3684" y="952"/>
                </a:lnTo>
                <a:lnTo>
                  <a:pt x="3670" y="952"/>
                </a:lnTo>
                <a:lnTo>
                  <a:pt x="3660" y="948"/>
                </a:lnTo>
                <a:lnTo>
                  <a:pt x="3650" y="944"/>
                </a:lnTo>
                <a:lnTo>
                  <a:pt x="3642" y="938"/>
                </a:lnTo>
                <a:lnTo>
                  <a:pt x="3634" y="930"/>
                </a:lnTo>
                <a:lnTo>
                  <a:pt x="3624" y="920"/>
                </a:lnTo>
                <a:lnTo>
                  <a:pt x="3606" y="898"/>
                </a:lnTo>
                <a:lnTo>
                  <a:pt x="3124" y="236"/>
                </a:lnTo>
                <a:lnTo>
                  <a:pt x="3188" y="236"/>
                </a:lnTo>
                <a:lnTo>
                  <a:pt x="3212" y="238"/>
                </a:lnTo>
                <a:lnTo>
                  <a:pt x="3232" y="240"/>
                </a:lnTo>
                <a:lnTo>
                  <a:pt x="3250" y="246"/>
                </a:lnTo>
                <a:lnTo>
                  <a:pt x="3264" y="254"/>
                </a:lnTo>
                <a:lnTo>
                  <a:pt x="3276" y="264"/>
                </a:lnTo>
                <a:lnTo>
                  <a:pt x="3286" y="274"/>
                </a:lnTo>
                <a:lnTo>
                  <a:pt x="3308" y="302"/>
                </a:lnTo>
                <a:lnTo>
                  <a:pt x="3686" y="836"/>
                </a:lnTo>
                <a:lnTo>
                  <a:pt x="4066" y="300"/>
                </a:lnTo>
                <a:lnTo>
                  <a:pt x="4086" y="274"/>
                </a:lnTo>
                <a:lnTo>
                  <a:pt x="4098" y="262"/>
                </a:lnTo>
                <a:lnTo>
                  <a:pt x="4110" y="254"/>
                </a:lnTo>
                <a:lnTo>
                  <a:pt x="4124" y="246"/>
                </a:lnTo>
                <a:lnTo>
                  <a:pt x="4140" y="240"/>
                </a:lnTo>
                <a:lnTo>
                  <a:pt x="4160" y="238"/>
                </a:lnTo>
                <a:lnTo>
                  <a:pt x="4184" y="236"/>
                </a:lnTo>
                <a:lnTo>
                  <a:pt x="4242" y="236"/>
                </a:lnTo>
                <a:lnTo>
                  <a:pt x="3760" y="898"/>
                </a:lnTo>
                <a:close/>
                <a:moveTo>
                  <a:pt x="1002" y="942"/>
                </a:moveTo>
                <a:lnTo>
                  <a:pt x="1002" y="942"/>
                </a:lnTo>
                <a:lnTo>
                  <a:pt x="986" y="940"/>
                </a:lnTo>
                <a:lnTo>
                  <a:pt x="972" y="938"/>
                </a:lnTo>
                <a:lnTo>
                  <a:pt x="960" y="932"/>
                </a:lnTo>
                <a:lnTo>
                  <a:pt x="948" y="926"/>
                </a:lnTo>
                <a:lnTo>
                  <a:pt x="938" y="916"/>
                </a:lnTo>
                <a:lnTo>
                  <a:pt x="932" y="904"/>
                </a:lnTo>
                <a:lnTo>
                  <a:pt x="926" y="890"/>
                </a:lnTo>
                <a:lnTo>
                  <a:pt x="922" y="874"/>
                </a:lnTo>
                <a:lnTo>
                  <a:pt x="906" y="796"/>
                </a:lnTo>
                <a:lnTo>
                  <a:pt x="894" y="816"/>
                </a:lnTo>
                <a:lnTo>
                  <a:pt x="876" y="838"/>
                </a:lnTo>
                <a:lnTo>
                  <a:pt x="850" y="862"/>
                </a:lnTo>
                <a:lnTo>
                  <a:pt x="836" y="874"/>
                </a:lnTo>
                <a:lnTo>
                  <a:pt x="818" y="886"/>
                </a:lnTo>
                <a:lnTo>
                  <a:pt x="798" y="898"/>
                </a:lnTo>
                <a:lnTo>
                  <a:pt x="778" y="908"/>
                </a:lnTo>
                <a:lnTo>
                  <a:pt x="754" y="918"/>
                </a:lnTo>
                <a:lnTo>
                  <a:pt x="728" y="926"/>
                </a:lnTo>
                <a:lnTo>
                  <a:pt x="700" y="932"/>
                </a:lnTo>
                <a:lnTo>
                  <a:pt x="670" y="938"/>
                </a:lnTo>
                <a:lnTo>
                  <a:pt x="638" y="940"/>
                </a:lnTo>
                <a:lnTo>
                  <a:pt x="604" y="942"/>
                </a:lnTo>
                <a:lnTo>
                  <a:pt x="384" y="942"/>
                </a:lnTo>
                <a:lnTo>
                  <a:pt x="356" y="942"/>
                </a:lnTo>
                <a:lnTo>
                  <a:pt x="330" y="940"/>
                </a:lnTo>
                <a:lnTo>
                  <a:pt x="306" y="936"/>
                </a:lnTo>
                <a:lnTo>
                  <a:pt x="282" y="932"/>
                </a:lnTo>
                <a:lnTo>
                  <a:pt x="258" y="928"/>
                </a:lnTo>
                <a:lnTo>
                  <a:pt x="238" y="922"/>
                </a:lnTo>
                <a:lnTo>
                  <a:pt x="198" y="908"/>
                </a:lnTo>
                <a:lnTo>
                  <a:pt x="162" y="890"/>
                </a:lnTo>
                <a:lnTo>
                  <a:pt x="130" y="870"/>
                </a:lnTo>
                <a:lnTo>
                  <a:pt x="104" y="846"/>
                </a:lnTo>
                <a:lnTo>
                  <a:pt x="80" y="822"/>
                </a:lnTo>
                <a:lnTo>
                  <a:pt x="60" y="794"/>
                </a:lnTo>
                <a:lnTo>
                  <a:pt x="42" y="766"/>
                </a:lnTo>
                <a:lnTo>
                  <a:pt x="28" y="738"/>
                </a:lnTo>
                <a:lnTo>
                  <a:pt x="18" y="708"/>
                </a:lnTo>
                <a:lnTo>
                  <a:pt x="10" y="678"/>
                </a:lnTo>
                <a:lnTo>
                  <a:pt x="4" y="648"/>
                </a:lnTo>
                <a:lnTo>
                  <a:pt x="2" y="618"/>
                </a:lnTo>
                <a:lnTo>
                  <a:pt x="0" y="590"/>
                </a:lnTo>
                <a:lnTo>
                  <a:pt x="2" y="558"/>
                </a:lnTo>
                <a:lnTo>
                  <a:pt x="4" y="526"/>
                </a:lnTo>
                <a:lnTo>
                  <a:pt x="12" y="494"/>
                </a:lnTo>
                <a:lnTo>
                  <a:pt x="20" y="462"/>
                </a:lnTo>
                <a:lnTo>
                  <a:pt x="32" y="432"/>
                </a:lnTo>
                <a:lnTo>
                  <a:pt x="46" y="404"/>
                </a:lnTo>
                <a:lnTo>
                  <a:pt x="64" y="376"/>
                </a:lnTo>
                <a:lnTo>
                  <a:pt x="86" y="350"/>
                </a:lnTo>
                <a:lnTo>
                  <a:pt x="110" y="326"/>
                </a:lnTo>
                <a:lnTo>
                  <a:pt x="138" y="304"/>
                </a:lnTo>
                <a:lnTo>
                  <a:pt x="170" y="284"/>
                </a:lnTo>
                <a:lnTo>
                  <a:pt x="204" y="268"/>
                </a:lnTo>
                <a:lnTo>
                  <a:pt x="244" y="254"/>
                </a:lnTo>
                <a:lnTo>
                  <a:pt x="286" y="244"/>
                </a:lnTo>
                <a:lnTo>
                  <a:pt x="332" y="238"/>
                </a:lnTo>
                <a:lnTo>
                  <a:pt x="384" y="236"/>
                </a:lnTo>
                <a:lnTo>
                  <a:pt x="604" y="236"/>
                </a:lnTo>
                <a:lnTo>
                  <a:pt x="642" y="238"/>
                </a:lnTo>
                <a:lnTo>
                  <a:pt x="680" y="242"/>
                </a:lnTo>
                <a:lnTo>
                  <a:pt x="714" y="248"/>
                </a:lnTo>
                <a:lnTo>
                  <a:pt x="746" y="258"/>
                </a:lnTo>
                <a:lnTo>
                  <a:pt x="776" y="270"/>
                </a:lnTo>
                <a:lnTo>
                  <a:pt x="804" y="284"/>
                </a:lnTo>
                <a:lnTo>
                  <a:pt x="830" y="300"/>
                </a:lnTo>
                <a:lnTo>
                  <a:pt x="854" y="318"/>
                </a:lnTo>
                <a:lnTo>
                  <a:pt x="876" y="338"/>
                </a:lnTo>
                <a:lnTo>
                  <a:pt x="894" y="358"/>
                </a:lnTo>
                <a:lnTo>
                  <a:pt x="912" y="382"/>
                </a:lnTo>
                <a:lnTo>
                  <a:pt x="926" y="406"/>
                </a:lnTo>
                <a:lnTo>
                  <a:pt x="940" y="432"/>
                </a:lnTo>
                <a:lnTo>
                  <a:pt x="950" y="458"/>
                </a:lnTo>
                <a:lnTo>
                  <a:pt x="958" y="484"/>
                </a:lnTo>
                <a:lnTo>
                  <a:pt x="966" y="514"/>
                </a:lnTo>
                <a:lnTo>
                  <a:pt x="1046" y="942"/>
                </a:lnTo>
                <a:lnTo>
                  <a:pt x="1002" y="942"/>
                </a:lnTo>
                <a:close/>
                <a:moveTo>
                  <a:pt x="580" y="334"/>
                </a:moveTo>
                <a:lnTo>
                  <a:pt x="580" y="334"/>
                </a:lnTo>
                <a:lnTo>
                  <a:pt x="392" y="334"/>
                </a:lnTo>
                <a:lnTo>
                  <a:pt x="354" y="336"/>
                </a:lnTo>
                <a:lnTo>
                  <a:pt x="318" y="340"/>
                </a:lnTo>
                <a:lnTo>
                  <a:pt x="286" y="348"/>
                </a:lnTo>
                <a:lnTo>
                  <a:pt x="258" y="358"/>
                </a:lnTo>
                <a:lnTo>
                  <a:pt x="232" y="370"/>
                </a:lnTo>
                <a:lnTo>
                  <a:pt x="210" y="384"/>
                </a:lnTo>
                <a:lnTo>
                  <a:pt x="188" y="400"/>
                </a:lnTo>
                <a:lnTo>
                  <a:pt x="170" y="416"/>
                </a:lnTo>
                <a:lnTo>
                  <a:pt x="156" y="436"/>
                </a:lnTo>
                <a:lnTo>
                  <a:pt x="142" y="456"/>
                </a:lnTo>
                <a:lnTo>
                  <a:pt x="132" y="476"/>
                </a:lnTo>
                <a:lnTo>
                  <a:pt x="122" y="498"/>
                </a:lnTo>
                <a:lnTo>
                  <a:pt x="116" y="520"/>
                </a:lnTo>
                <a:lnTo>
                  <a:pt x="112" y="544"/>
                </a:lnTo>
                <a:lnTo>
                  <a:pt x="110" y="566"/>
                </a:lnTo>
                <a:lnTo>
                  <a:pt x="108" y="590"/>
                </a:lnTo>
                <a:lnTo>
                  <a:pt x="110" y="612"/>
                </a:lnTo>
                <a:lnTo>
                  <a:pt x="112" y="636"/>
                </a:lnTo>
                <a:lnTo>
                  <a:pt x="116" y="658"/>
                </a:lnTo>
                <a:lnTo>
                  <a:pt x="122" y="680"/>
                </a:lnTo>
                <a:lnTo>
                  <a:pt x="132" y="702"/>
                </a:lnTo>
                <a:lnTo>
                  <a:pt x="142" y="724"/>
                </a:lnTo>
                <a:lnTo>
                  <a:pt x="156" y="744"/>
                </a:lnTo>
                <a:lnTo>
                  <a:pt x="170" y="762"/>
                </a:lnTo>
                <a:lnTo>
                  <a:pt x="188" y="780"/>
                </a:lnTo>
                <a:lnTo>
                  <a:pt x="210" y="796"/>
                </a:lnTo>
                <a:lnTo>
                  <a:pt x="232" y="810"/>
                </a:lnTo>
                <a:lnTo>
                  <a:pt x="258" y="822"/>
                </a:lnTo>
                <a:lnTo>
                  <a:pt x="286" y="830"/>
                </a:lnTo>
                <a:lnTo>
                  <a:pt x="318" y="838"/>
                </a:lnTo>
                <a:lnTo>
                  <a:pt x="354" y="842"/>
                </a:lnTo>
                <a:lnTo>
                  <a:pt x="392" y="844"/>
                </a:lnTo>
                <a:lnTo>
                  <a:pt x="580" y="844"/>
                </a:lnTo>
                <a:lnTo>
                  <a:pt x="618" y="842"/>
                </a:lnTo>
                <a:lnTo>
                  <a:pt x="654" y="838"/>
                </a:lnTo>
                <a:lnTo>
                  <a:pt x="688" y="830"/>
                </a:lnTo>
                <a:lnTo>
                  <a:pt x="716" y="820"/>
                </a:lnTo>
                <a:lnTo>
                  <a:pt x="744" y="808"/>
                </a:lnTo>
                <a:lnTo>
                  <a:pt x="766" y="794"/>
                </a:lnTo>
                <a:lnTo>
                  <a:pt x="786" y="778"/>
                </a:lnTo>
                <a:lnTo>
                  <a:pt x="804" y="760"/>
                </a:lnTo>
                <a:lnTo>
                  <a:pt x="820" y="740"/>
                </a:lnTo>
                <a:lnTo>
                  <a:pt x="832" y="720"/>
                </a:lnTo>
                <a:lnTo>
                  <a:pt x="842" y="700"/>
                </a:lnTo>
                <a:lnTo>
                  <a:pt x="850" y="678"/>
                </a:lnTo>
                <a:lnTo>
                  <a:pt x="856" y="656"/>
                </a:lnTo>
                <a:lnTo>
                  <a:pt x="860" y="634"/>
                </a:lnTo>
                <a:lnTo>
                  <a:pt x="864" y="610"/>
                </a:lnTo>
                <a:lnTo>
                  <a:pt x="864" y="590"/>
                </a:lnTo>
                <a:lnTo>
                  <a:pt x="864" y="570"/>
                </a:lnTo>
                <a:lnTo>
                  <a:pt x="862" y="548"/>
                </a:lnTo>
                <a:lnTo>
                  <a:pt x="858" y="528"/>
                </a:lnTo>
                <a:lnTo>
                  <a:pt x="852" y="506"/>
                </a:lnTo>
                <a:lnTo>
                  <a:pt x="844" y="484"/>
                </a:lnTo>
                <a:lnTo>
                  <a:pt x="834" y="464"/>
                </a:lnTo>
                <a:lnTo>
                  <a:pt x="822" y="444"/>
                </a:lnTo>
                <a:lnTo>
                  <a:pt x="806" y="424"/>
                </a:lnTo>
                <a:lnTo>
                  <a:pt x="790" y="406"/>
                </a:lnTo>
                <a:lnTo>
                  <a:pt x="770" y="388"/>
                </a:lnTo>
                <a:lnTo>
                  <a:pt x="746" y="372"/>
                </a:lnTo>
                <a:lnTo>
                  <a:pt x="720" y="360"/>
                </a:lnTo>
                <a:lnTo>
                  <a:pt x="690" y="350"/>
                </a:lnTo>
                <a:lnTo>
                  <a:pt x="656" y="342"/>
                </a:lnTo>
                <a:lnTo>
                  <a:pt x="620" y="336"/>
                </a:lnTo>
                <a:lnTo>
                  <a:pt x="580" y="334"/>
                </a:lnTo>
                <a:close/>
                <a:moveTo>
                  <a:pt x="4384" y="156"/>
                </a:moveTo>
                <a:lnTo>
                  <a:pt x="4384" y="156"/>
                </a:lnTo>
                <a:lnTo>
                  <a:pt x="4394" y="154"/>
                </a:lnTo>
                <a:lnTo>
                  <a:pt x="4404" y="152"/>
                </a:lnTo>
                <a:lnTo>
                  <a:pt x="4414" y="148"/>
                </a:lnTo>
                <a:lnTo>
                  <a:pt x="4422" y="142"/>
                </a:lnTo>
                <a:lnTo>
                  <a:pt x="4430" y="134"/>
                </a:lnTo>
                <a:lnTo>
                  <a:pt x="4434" y="124"/>
                </a:lnTo>
                <a:lnTo>
                  <a:pt x="4438" y="112"/>
                </a:lnTo>
                <a:lnTo>
                  <a:pt x="4438" y="100"/>
                </a:lnTo>
                <a:lnTo>
                  <a:pt x="4438" y="76"/>
                </a:lnTo>
                <a:lnTo>
                  <a:pt x="4438" y="64"/>
                </a:lnTo>
                <a:lnTo>
                  <a:pt x="4434" y="52"/>
                </a:lnTo>
                <a:lnTo>
                  <a:pt x="4430" y="42"/>
                </a:lnTo>
                <a:lnTo>
                  <a:pt x="4422" y="34"/>
                </a:lnTo>
                <a:lnTo>
                  <a:pt x="4414" y="28"/>
                </a:lnTo>
                <a:lnTo>
                  <a:pt x="4404" y="24"/>
                </a:lnTo>
                <a:lnTo>
                  <a:pt x="4394" y="22"/>
                </a:lnTo>
                <a:lnTo>
                  <a:pt x="4384" y="20"/>
                </a:lnTo>
                <a:lnTo>
                  <a:pt x="4372" y="22"/>
                </a:lnTo>
                <a:lnTo>
                  <a:pt x="4362" y="24"/>
                </a:lnTo>
                <a:lnTo>
                  <a:pt x="4352" y="28"/>
                </a:lnTo>
                <a:lnTo>
                  <a:pt x="4344" y="34"/>
                </a:lnTo>
                <a:lnTo>
                  <a:pt x="4338" y="42"/>
                </a:lnTo>
                <a:lnTo>
                  <a:pt x="4332" y="52"/>
                </a:lnTo>
                <a:lnTo>
                  <a:pt x="4328" y="64"/>
                </a:lnTo>
                <a:lnTo>
                  <a:pt x="4328" y="76"/>
                </a:lnTo>
                <a:lnTo>
                  <a:pt x="4328" y="100"/>
                </a:lnTo>
                <a:lnTo>
                  <a:pt x="4328" y="112"/>
                </a:lnTo>
                <a:lnTo>
                  <a:pt x="4332" y="124"/>
                </a:lnTo>
                <a:lnTo>
                  <a:pt x="4336" y="134"/>
                </a:lnTo>
                <a:lnTo>
                  <a:pt x="4344" y="142"/>
                </a:lnTo>
                <a:lnTo>
                  <a:pt x="4352" y="148"/>
                </a:lnTo>
                <a:lnTo>
                  <a:pt x="4362" y="152"/>
                </a:lnTo>
                <a:lnTo>
                  <a:pt x="4372" y="154"/>
                </a:lnTo>
                <a:lnTo>
                  <a:pt x="4384" y="156"/>
                </a:lnTo>
                <a:close/>
                <a:moveTo>
                  <a:pt x="4328" y="236"/>
                </a:moveTo>
                <a:lnTo>
                  <a:pt x="4328" y="236"/>
                </a:lnTo>
                <a:lnTo>
                  <a:pt x="4354" y="236"/>
                </a:lnTo>
                <a:lnTo>
                  <a:pt x="4372" y="238"/>
                </a:lnTo>
                <a:lnTo>
                  <a:pt x="4388" y="242"/>
                </a:lnTo>
                <a:lnTo>
                  <a:pt x="4402" y="248"/>
                </a:lnTo>
                <a:lnTo>
                  <a:pt x="4414" y="256"/>
                </a:lnTo>
                <a:lnTo>
                  <a:pt x="4424" y="268"/>
                </a:lnTo>
                <a:lnTo>
                  <a:pt x="4432" y="284"/>
                </a:lnTo>
                <a:lnTo>
                  <a:pt x="4436" y="304"/>
                </a:lnTo>
                <a:lnTo>
                  <a:pt x="4438" y="328"/>
                </a:lnTo>
                <a:lnTo>
                  <a:pt x="4438" y="942"/>
                </a:lnTo>
                <a:lnTo>
                  <a:pt x="4410" y="942"/>
                </a:lnTo>
                <a:lnTo>
                  <a:pt x="4390" y="940"/>
                </a:lnTo>
                <a:lnTo>
                  <a:pt x="4374" y="936"/>
                </a:lnTo>
                <a:lnTo>
                  <a:pt x="4360" y="930"/>
                </a:lnTo>
                <a:lnTo>
                  <a:pt x="4348" y="920"/>
                </a:lnTo>
                <a:lnTo>
                  <a:pt x="4340" y="908"/>
                </a:lnTo>
                <a:lnTo>
                  <a:pt x="4334" y="892"/>
                </a:lnTo>
                <a:lnTo>
                  <a:pt x="4330" y="874"/>
                </a:lnTo>
                <a:lnTo>
                  <a:pt x="4328" y="852"/>
                </a:lnTo>
                <a:lnTo>
                  <a:pt x="4328" y="236"/>
                </a:lnTo>
                <a:close/>
                <a:moveTo>
                  <a:pt x="1210" y="328"/>
                </a:moveTo>
                <a:lnTo>
                  <a:pt x="1210" y="328"/>
                </a:lnTo>
                <a:lnTo>
                  <a:pt x="1230" y="312"/>
                </a:lnTo>
                <a:lnTo>
                  <a:pt x="1252" y="296"/>
                </a:lnTo>
                <a:lnTo>
                  <a:pt x="1280" y="280"/>
                </a:lnTo>
                <a:lnTo>
                  <a:pt x="1310" y="266"/>
                </a:lnTo>
                <a:lnTo>
                  <a:pt x="1344" y="254"/>
                </a:lnTo>
                <a:lnTo>
                  <a:pt x="1382" y="244"/>
                </a:lnTo>
                <a:lnTo>
                  <a:pt x="1424" y="238"/>
                </a:lnTo>
                <a:lnTo>
                  <a:pt x="1472" y="236"/>
                </a:lnTo>
                <a:lnTo>
                  <a:pt x="1692" y="236"/>
                </a:lnTo>
                <a:lnTo>
                  <a:pt x="1718" y="238"/>
                </a:lnTo>
                <a:lnTo>
                  <a:pt x="1744" y="238"/>
                </a:lnTo>
                <a:lnTo>
                  <a:pt x="1770" y="242"/>
                </a:lnTo>
                <a:lnTo>
                  <a:pt x="1794" y="246"/>
                </a:lnTo>
                <a:lnTo>
                  <a:pt x="1816" y="250"/>
                </a:lnTo>
                <a:lnTo>
                  <a:pt x="1838" y="256"/>
                </a:lnTo>
                <a:lnTo>
                  <a:pt x="1878" y="270"/>
                </a:lnTo>
                <a:lnTo>
                  <a:pt x="1912" y="288"/>
                </a:lnTo>
                <a:lnTo>
                  <a:pt x="1944" y="308"/>
                </a:lnTo>
                <a:lnTo>
                  <a:pt x="1972" y="332"/>
                </a:lnTo>
                <a:lnTo>
                  <a:pt x="1996" y="356"/>
                </a:lnTo>
                <a:lnTo>
                  <a:pt x="2016" y="384"/>
                </a:lnTo>
                <a:lnTo>
                  <a:pt x="2032" y="412"/>
                </a:lnTo>
                <a:lnTo>
                  <a:pt x="2046" y="440"/>
                </a:lnTo>
                <a:lnTo>
                  <a:pt x="2058" y="470"/>
                </a:lnTo>
                <a:lnTo>
                  <a:pt x="2066" y="500"/>
                </a:lnTo>
                <a:lnTo>
                  <a:pt x="2070" y="530"/>
                </a:lnTo>
                <a:lnTo>
                  <a:pt x="2074" y="560"/>
                </a:lnTo>
                <a:lnTo>
                  <a:pt x="2074" y="590"/>
                </a:lnTo>
                <a:lnTo>
                  <a:pt x="2074" y="620"/>
                </a:lnTo>
                <a:lnTo>
                  <a:pt x="2070" y="652"/>
                </a:lnTo>
                <a:lnTo>
                  <a:pt x="2064" y="684"/>
                </a:lnTo>
                <a:lnTo>
                  <a:pt x="2054" y="716"/>
                </a:lnTo>
                <a:lnTo>
                  <a:pt x="2042" y="746"/>
                </a:lnTo>
                <a:lnTo>
                  <a:pt x="2028" y="774"/>
                </a:lnTo>
                <a:lnTo>
                  <a:pt x="2010" y="802"/>
                </a:lnTo>
                <a:lnTo>
                  <a:pt x="1988" y="828"/>
                </a:lnTo>
                <a:lnTo>
                  <a:pt x="1964" y="852"/>
                </a:lnTo>
                <a:lnTo>
                  <a:pt x="1936" y="874"/>
                </a:lnTo>
                <a:lnTo>
                  <a:pt x="1906" y="894"/>
                </a:lnTo>
                <a:lnTo>
                  <a:pt x="1870" y="910"/>
                </a:lnTo>
                <a:lnTo>
                  <a:pt x="1832" y="924"/>
                </a:lnTo>
                <a:lnTo>
                  <a:pt x="1788" y="934"/>
                </a:lnTo>
                <a:lnTo>
                  <a:pt x="1742" y="940"/>
                </a:lnTo>
                <a:lnTo>
                  <a:pt x="1692" y="942"/>
                </a:lnTo>
                <a:lnTo>
                  <a:pt x="1472" y="942"/>
                </a:lnTo>
                <a:lnTo>
                  <a:pt x="1432" y="940"/>
                </a:lnTo>
                <a:lnTo>
                  <a:pt x="1394" y="936"/>
                </a:lnTo>
                <a:lnTo>
                  <a:pt x="1358" y="928"/>
                </a:lnTo>
                <a:lnTo>
                  <a:pt x="1324" y="916"/>
                </a:lnTo>
                <a:lnTo>
                  <a:pt x="1290" y="904"/>
                </a:lnTo>
                <a:lnTo>
                  <a:pt x="1260" y="886"/>
                </a:lnTo>
                <a:lnTo>
                  <a:pt x="1232" y="868"/>
                </a:lnTo>
                <a:lnTo>
                  <a:pt x="1206" y="846"/>
                </a:lnTo>
                <a:lnTo>
                  <a:pt x="1184" y="822"/>
                </a:lnTo>
                <a:lnTo>
                  <a:pt x="1162" y="796"/>
                </a:lnTo>
                <a:lnTo>
                  <a:pt x="1144" y="766"/>
                </a:lnTo>
                <a:lnTo>
                  <a:pt x="1130" y="734"/>
                </a:lnTo>
                <a:lnTo>
                  <a:pt x="1118" y="702"/>
                </a:lnTo>
                <a:lnTo>
                  <a:pt x="1110" y="666"/>
                </a:lnTo>
                <a:lnTo>
                  <a:pt x="1104" y="628"/>
                </a:lnTo>
                <a:lnTo>
                  <a:pt x="1102" y="590"/>
                </a:lnTo>
                <a:lnTo>
                  <a:pt x="1102" y="0"/>
                </a:lnTo>
                <a:lnTo>
                  <a:pt x="1136" y="0"/>
                </a:lnTo>
                <a:lnTo>
                  <a:pt x="1154" y="0"/>
                </a:lnTo>
                <a:lnTo>
                  <a:pt x="1168" y="4"/>
                </a:lnTo>
                <a:lnTo>
                  <a:pt x="1180" y="10"/>
                </a:lnTo>
                <a:lnTo>
                  <a:pt x="1192" y="18"/>
                </a:lnTo>
                <a:lnTo>
                  <a:pt x="1200" y="28"/>
                </a:lnTo>
                <a:lnTo>
                  <a:pt x="1206" y="40"/>
                </a:lnTo>
                <a:lnTo>
                  <a:pt x="1210" y="54"/>
                </a:lnTo>
                <a:lnTo>
                  <a:pt x="1210" y="70"/>
                </a:lnTo>
                <a:lnTo>
                  <a:pt x="1210" y="328"/>
                </a:lnTo>
                <a:close/>
                <a:moveTo>
                  <a:pt x="1496" y="844"/>
                </a:moveTo>
                <a:lnTo>
                  <a:pt x="1496" y="844"/>
                </a:lnTo>
                <a:lnTo>
                  <a:pt x="1684" y="844"/>
                </a:lnTo>
                <a:lnTo>
                  <a:pt x="1722" y="842"/>
                </a:lnTo>
                <a:lnTo>
                  <a:pt x="1756" y="838"/>
                </a:lnTo>
                <a:lnTo>
                  <a:pt x="1788" y="830"/>
                </a:lnTo>
                <a:lnTo>
                  <a:pt x="1816" y="820"/>
                </a:lnTo>
                <a:lnTo>
                  <a:pt x="1842" y="810"/>
                </a:lnTo>
                <a:lnTo>
                  <a:pt x="1866" y="796"/>
                </a:lnTo>
                <a:lnTo>
                  <a:pt x="1886" y="780"/>
                </a:lnTo>
                <a:lnTo>
                  <a:pt x="1904" y="762"/>
                </a:lnTo>
                <a:lnTo>
                  <a:pt x="1920" y="742"/>
                </a:lnTo>
                <a:lnTo>
                  <a:pt x="1932" y="722"/>
                </a:lnTo>
                <a:lnTo>
                  <a:pt x="1944" y="702"/>
                </a:lnTo>
                <a:lnTo>
                  <a:pt x="1952" y="680"/>
                </a:lnTo>
                <a:lnTo>
                  <a:pt x="1958" y="658"/>
                </a:lnTo>
                <a:lnTo>
                  <a:pt x="1964" y="634"/>
                </a:lnTo>
                <a:lnTo>
                  <a:pt x="1966" y="612"/>
                </a:lnTo>
                <a:lnTo>
                  <a:pt x="1966" y="590"/>
                </a:lnTo>
                <a:lnTo>
                  <a:pt x="1966" y="566"/>
                </a:lnTo>
                <a:lnTo>
                  <a:pt x="1964" y="544"/>
                </a:lnTo>
                <a:lnTo>
                  <a:pt x="1958" y="520"/>
                </a:lnTo>
                <a:lnTo>
                  <a:pt x="1952" y="498"/>
                </a:lnTo>
                <a:lnTo>
                  <a:pt x="1944" y="476"/>
                </a:lnTo>
                <a:lnTo>
                  <a:pt x="1932" y="456"/>
                </a:lnTo>
                <a:lnTo>
                  <a:pt x="1920" y="436"/>
                </a:lnTo>
                <a:lnTo>
                  <a:pt x="1904" y="416"/>
                </a:lnTo>
                <a:lnTo>
                  <a:pt x="1886" y="398"/>
                </a:lnTo>
                <a:lnTo>
                  <a:pt x="1866" y="382"/>
                </a:lnTo>
                <a:lnTo>
                  <a:pt x="1842" y="370"/>
                </a:lnTo>
                <a:lnTo>
                  <a:pt x="1816" y="358"/>
                </a:lnTo>
                <a:lnTo>
                  <a:pt x="1788" y="348"/>
                </a:lnTo>
                <a:lnTo>
                  <a:pt x="1756" y="340"/>
                </a:lnTo>
                <a:lnTo>
                  <a:pt x="1722" y="336"/>
                </a:lnTo>
                <a:lnTo>
                  <a:pt x="1684" y="334"/>
                </a:lnTo>
                <a:lnTo>
                  <a:pt x="1496" y="334"/>
                </a:lnTo>
                <a:lnTo>
                  <a:pt x="1456" y="336"/>
                </a:lnTo>
                <a:lnTo>
                  <a:pt x="1420" y="340"/>
                </a:lnTo>
                <a:lnTo>
                  <a:pt x="1388" y="348"/>
                </a:lnTo>
                <a:lnTo>
                  <a:pt x="1358" y="358"/>
                </a:lnTo>
                <a:lnTo>
                  <a:pt x="1332" y="370"/>
                </a:lnTo>
                <a:lnTo>
                  <a:pt x="1308" y="384"/>
                </a:lnTo>
                <a:lnTo>
                  <a:pt x="1288" y="402"/>
                </a:lnTo>
                <a:lnTo>
                  <a:pt x="1270" y="418"/>
                </a:lnTo>
                <a:lnTo>
                  <a:pt x="1256" y="438"/>
                </a:lnTo>
                <a:lnTo>
                  <a:pt x="1242" y="458"/>
                </a:lnTo>
                <a:lnTo>
                  <a:pt x="1232" y="480"/>
                </a:lnTo>
                <a:lnTo>
                  <a:pt x="1224" y="500"/>
                </a:lnTo>
                <a:lnTo>
                  <a:pt x="1218" y="524"/>
                </a:lnTo>
                <a:lnTo>
                  <a:pt x="1214" y="546"/>
                </a:lnTo>
                <a:lnTo>
                  <a:pt x="1212" y="568"/>
                </a:lnTo>
                <a:lnTo>
                  <a:pt x="1210" y="590"/>
                </a:lnTo>
                <a:lnTo>
                  <a:pt x="1212" y="608"/>
                </a:lnTo>
                <a:lnTo>
                  <a:pt x="1214" y="630"/>
                </a:lnTo>
                <a:lnTo>
                  <a:pt x="1218" y="650"/>
                </a:lnTo>
                <a:lnTo>
                  <a:pt x="1224" y="672"/>
                </a:lnTo>
                <a:lnTo>
                  <a:pt x="1232" y="694"/>
                </a:lnTo>
                <a:lnTo>
                  <a:pt x="1242" y="714"/>
                </a:lnTo>
                <a:lnTo>
                  <a:pt x="1254" y="736"/>
                </a:lnTo>
                <a:lnTo>
                  <a:pt x="1268" y="754"/>
                </a:lnTo>
                <a:lnTo>
                  <a:pt x="1286" y="774"/>
                </a:lnTo>
                <a:lnTo>
                  <a:pt x="1306" y="790"/>
                </a:lnTo>
                <a:lnTo>
                  <a:pt x="1328" y="806"/>
                </a:lnTo>
                <a:lnTo>
                  <a:pt x="1356" y="818"/>
                </a:lnTo>
                <a:lnTo>
                  <a:pt x="1384" y="830"/>
                </a:lnTo>
                <a:lnTo>
                  <a:pt x="1418" y="838"/>
                </a:lnTo>
                <a:lnTo>
                  <a:pt x="1456" y="842"/>
                </a:lnTo>
                <a:lnTo>
                  <a:pt x="1496" y="844"/>
                </a:lnTo>
                <a:close/>
                <a:moveTo>
                  <a:pt x="2294" y="328"/>
                </a:moveTo>
                <a:lnTo>
                  <a:pt x="2294" y="328"/>
                </a:lnTo>
                <a:lnTo>
                  <a:pt x="2312" y="312"/>
                </a:lnTo>
                <a:lnTo>
                  <a:pt x="2336" y="296"/>
                </a:lnTo>
                <a:lnTo>
                  <a:pt x="2362" y="280"/>
                </a:lnTo>
                <a:lnTo>
                  <a:pt x="2392" y="266"/>
                </a:lnTo>
                <a:lnTo>
                  <a:pt x="2426" y="254"/>
                </a:lnTo>
                <a:lnTo>
                  <a:pt x="2464" y="244"/>
                </a:lnTo>
                <a:lnTo>
                  <a:pt x="2506" y="238"/>
                </a:lnTo>
                <a:lnTo>
                  <a:pt x="2554" y="236"/>
                </a:lnTo>
                <a:lnTo>
                  <a:pt x="2774" y="236"/>
                </a:lnTo>
                <a:lnTo>
                  <a:pt x="2800" y="238"/>
                </a:lnTo>
                <a:lnTo>
                  <a:pt x="2828" y="238"/>
                </a:lnTo>
                <a:lnTo>
                  <a:pt x="2852" y="242"/>
                </a:lnTo>
                <a:lnTo>
                  <a:pt x="2876" y="246"/>
                </a:lnTo>
                <a:lnTo>
                  <a:pt x="2898" y="250"/>
                </a:lnTo>
                <a:lnTo>
                  <a:pt x="2920" y="256"/>
                </a:lnTo>
                <a:lnTo>
                  <a:pt x="2960" y="270"/>
                </a:lnTo>
                <a:lnTo>
                  <a:pt x="2996" y="288"/>
                </a:lnTo>
                <a:lnTo>
                  <a:pt x="3026" y="308"/>
                </a:lnTo>
                <a:lnTo>
                  <a:pt x="3054" y="332"/>
                </a:lnTo>
                <a:lnTo>
                  <a:pt x="3078" y="356"/>
                </a:lnTo>
                <a:lnTo>
                  <a:pt x="3098" y="384"/>
                </a:lnTo>
                <a:lnTo>
                  <a:pt x="3114" y="412"/>
                </a:lnTo>
                <a:lnTo>
                  <a:pt x="3128" y="440"/>
                </a:lnTo>
                <a:lnTo>
                  <a:pt x="3140" y="470"/>
                </a:lnTo>
                <a:lnTo>
                  <a:pt x="3148" y="500"/>
                </a:lnTo>
                <a:lnTo>
                  <a:pt x="3152" y="530"/>
                </a:lnTo>
                <a:lnTo>
                  <a:pt x="3156" y="560"/>
                </a:lnTo>
                <a:lnTo>
                  <a:pt x="3158" y="590"/>
                </a:lnTo>
                <a:lnTo>
                  <a:pt x="3156" y="620"/>
                </a:lnTo>
                <a:lnTo>
                  <a:pt x="3152" y="652"/>
                </a:lnTo>
                <a:lnTo>
                  <a:pt x="3146" y="684"/>
                </a:lnTo>
                <a:lnTo>
                  <a:pt x="3136" y="716"/>
                </a:lnTo>
                <a:lnTo>
                  <a:pt x="3126" y="746"/>
                </a:lnTo>
                <a:lnTo>
                  <a:pt x="3110" y="774"/>
                </a:lnTo>
                <a:lnTo>
                  <a:pt x="3092" y="802"/>
                </a:lnTo>
                <a:lnTo>
                  <a:pt x="3072" y="828"/>
                </a:lnTo>
                <a:lnTo>
                  <a:pt x="3046" y="852"/>
                </a:lnTo>
                <a:lnTo>
                  <a:pt x="3018" y="874"/>
                </a:lnTo>
                <a:lnTo>
                  <a:pt x="2988" y="894"/>
                </a:lnTo>
                <a:lnTo>
                  <a:pt x="2952" y="910"/>
                </a:lnTo>
                <a:lnTo>
                  <a:pt x="2914" y="924"/>
                </a:lnTo>
                <a:lnTo>
                  <a:pt x="2872" y="934"/>
                </a:lnTo>
                <a:lnTo>
                  <a:pt x="2824" y="940"/>
                </a:lnTo>
                <a:lnTo>
                  <a:pt x="2774" y="942"/>
                </a:lnTo>
                <a:lnTo>
                  <a:pt x="2554" y="942"/>
                </a:lnTo>
                <a:lnTo>
                  <a:pt x="2514" y="940"/>
                </a:lnTo>
                <a:lnTo>
                  <a:pt x="2476" y="936"/>
                </a:lnTo>
                <a:lnTo>
                  <a:pt x="2440" y="928"/>
                </a:lnTo>
                <a:lnTo>
                  <a:pt x="2406" y="916"/>
                </a:lnTo>
                <a:lnTo>
                  <a:pt x="2374" y="904"/>
                </a:lnTo>
                <a:lnTo>
                  <a:pt x="2342" y="886"/>
                </a:lnTo>
                <a:lnTo>
                  <a:pt x="2314" y="868"/>
                </a:lnTo>
                <a:lnTo>
                  <a:pt x="2288" y="846"/>
                </a:lnTo>
                <a:lnTo>
                  <a:pt x="2266" y="822"/>
                </a:lnTo>
                <a:lnTo>
                  <a:pt x="2246" y="796"/>
                </a:lnTo>
                <a:lnTo>
                  <a:pt x="2228" y="766"/>
                </a:lnTo>
                <a:lnTo>
                  <a:pt x="2212" y="734"/>
                </a:lnTo>
                <a:lnTo>
                  <a:pt x="2200" y="702"/>
                </a:lnTo>
                <a:lnTo>
                  <a:pt x="2192" y="666"/>
                </a:lnTo>
                <a:lnTo>
                  <a:pt x="2186" y="628"/>
                </a:lnTo>
                <a:lnTo>
                  <a:pt x="2184" y="590"/>
                </a:lnTo>
                <a:lnTo>
                  <a:pt x="2184" y="0"/>
                </a:lnTo>
                <a:lnTo>
                  <a:pt x="2218" y="0"/>
                </a:lnTo>
                <a:lnTo>
                  <a:pt x="2236" y="0"/>
                </a:lnTo>
                <a:lnTo>
                  <a:pt x="2250" y="4"/>
                </a:lnTo>
                <a:lnTo>
                  <a:pt x="2264" y="10"/>
                </a:lnTo>
                <a:lnTo>
                  <a:pt x="2274" y="18"/>
                </a:lnTo>
                <a:lnTo>
                  <a:pt x="2282" y="28"/>
                </a:lnTo>
                <a:lnTo>
                  <a:pt x="2288" y="40"/>
                </a:lnTo>
                <a:lnTo>
                  <a:pt x="2292" y="54"/>
                </a:lnTo>
                <a:lnTo>
                  <a:pt x="2294" y="70"/>
                </a:lnTo>
                <a:lnTo>
                  <a:pt x="2294" y="328"/>
                </a:lnTo>
                <a:close/>
                <a:moveTo>
                  <a:pt x="2578" y="844"/>
                </a:moveTo>
                <a:lnTo>
                  <a:pt x="2578" y="844"/>
                </a:lnTo>
                <a:lnTo>
                  <a:pt x="2766" y="844"/>
                </a:lnTo>
                <a:lnTo>
                  <a:pt x="2804" y="842"/>
                </a:lnTo>
                <a:lnTo>
                  <a:pt x="2838" y="838"/>
                </a:lnTo>
                <a:lnTo>
                  <a:pt x="2870" y="830"/>
                </a:lnTo>
                <a:lnTo>
                  <a:pt x="2900" y="820"/>
                </a:lnTo>
                <a:lnTo>
                  <a:pt x="2924" y="810"/>
                </a:lnTo>
                <a:lnTo>
                  <a:pt x="2948" y="796"/>
                </a:lnTo>
                <a:lnTo>
                  <a:pt x="2968" y="780"/>
                </a:lnTo>
                <a:lnTo>
                  <a:pt x="2986" y="762"/>
                </a:lnTo>
                <a:lnTo>
                  <a:pt x="3002" y="742"/>
                </a:lnTo>
                <a:lnTo>
                  <a:pt x="3014" y="722"/>
                </a:lnTo>
                <a:lnTo>
                  <a:pt x="3026" y="702"/>
                </a:lnTo>
                <a:lnTo>
                  <a:pt x="3034" y="680"/>
                </a:lnTo>
                <a:lnTo>
                  <a:pt x="3040" y="658"/>
                </a:lnTo>
                <a:lnTo>
                  <a:pt x="3046" y="634"/>
                </a:lnTo>
                <a:lnTo>
                  <a:pt x="3048" y="612"/>
                </a:lnTo>
                <a:lnTo>
                  <a:pt x="3048" y="590"/>
                </a:lnTo>
                <a:lnTo>
                  <a:pt x="3048" y="566"/>
                </a:lnTo>
                <a:lnTo>
                  <a:pt x="3046" y="544"/>
                </a:lnTo>
                <a:lnTo>
                  <a:pt x="3040" y="520"/>
                </a:lnTo>
                <a:lnTo>
                  <a:pt x="3034" y="498"/>
                </a:lnTo>
                <a:lnTo>
                  <a:pt x="3026" y="476"/>
                </a:lnTo>
                <a:lnTo>
                  <a:pt x="3014" y="456"/>
                </a:lnTo>
                <a:lnTo>
                  <a:pt x="3002" y="436"/>
                </a:lnTo>
                <a:lnTo>
                  <a:pt x="2986" y="416"/>
                </a:lnTo>
                <a:lnTo>
                  <a:pt x="2968" y="398"/>
                </a:lnTo>
                <a:lnTo>
                  <a:pt x="2948" y="382"/>
                </a:lnTo>
                <a:lnTo>
                  <a:pt x="2924" y="370"/>
                </a:lnTo>
                <a:lnTo>
                  <a:pt x="2900" y="358"/>
                </a:lnTo>
                <a:lnTo>
                  <a:pt x="2870" y="348"/>
                </a:lnTo>
                <a:lnTo>
                  <a:pt x="2838" y="340"/>
                </a:lnTo>
                <a:lnTo>
                  <a:pt x="2804" y="336"/>
                </a:lnTo>
                <a:lnTo>
                  <a:pt x="2766" y="334"/>
                </a:lnTo>
                <a:lnTo>
                  <a:pt x="2578" y="334"/>
                </a:lnTo>
                <a:lnTo>
                  <a:pt x="2538" y="336"/>
                </a:lnTo>
                <a:lnTo>
                  <a:pt x="2502" y="340"/>
                </a:lnTo>
                <a:lnTo>
                  <a:pt x="2470" y="348"/>
                </a:lnTo>
                <a:lnTo>
                  <a:pt x="2440" y="358"/>
                </a:lnTo>
                <a:lnTo>
                  <a:pt x="2414" y="370"/>
                </a:lnTo>
                <a:lnTo>
                  <a:pt x="2390" y="384"/>
                </a:lnTo>
                <a:lnTo>
                  <a:pt x="2370" y="402"/>
                </a:lnTo>
                <a:lnTo>
                  <a:pt x="2352" y="418"/>
                </a:lnTo>
                <a:lnTo>
                  <a:pt x="2338" y="438"/>
                </a:lnTo>
                <a:lnTo>
                  <a:pt x="2326" y="458"/>
                </a:lnTo>
                <a:lnTo>
                  <a:pt x="2314" y="480"/>
                </a:lnTo>
                <a:lnTo>
                  <a:pt x="2306" y="500"/>
                </a:lnTo>
                <a:lnTo>
                  <a:pt x="2300" y="524"/>
                </a:lnTo>
                <a:lnTo>
                  <a:pt x="2296" y="546"/>
                </a:lnTo>
                <a:lnTo>
                  <a:pt x="2294" y="568"/>
                </a:lnTo>
                <a:lnTo>
                  <a:pt x="2294" y="590"/>
                </a:lnTo>
                <a:lnTo>
                  <a:pt x="2294" y="608"/>
                </a:lnTo>
                <a:lnTo>
                  <a:pt x="2296" y="630"/>
                </a:lnTo>
                <a:lnTo>
                  <a:pt x="2300" y="650"/>
                </a:lnTo>
                <a:lnTo>
                  <a:pt x="2306" y="672"/>
                </a:lnTo>
                <a:lnTo>
                  <a:pt x="2314" y="694"/>
                </a:lnTo>
                <a:lnTo>
                  <a:pt x="2324" y="714"/>
                </a:lnTo>
                <a:lnTo>
                  <a:pt x="2336" y="736"/>
                </a:lnTo>
                <a:lnTo>
                  <a:pt x="2350" y="754"/>
                </a:lnTo>
                <a:lnTo>
                  <a:pt x="2368" y="774"/>
                </a:lnTo>
                <a:lnTo>
                  <a:pt x="2388" y="790"/>
                </a:lnTo>
                <a:lnTo>
                  <a:pt x="2412" y="806"/>
                </a:lnTo>
                <a:lnTo>
                  <a:pt x="2438" y="818"/>
                </a:lnTo>
                <a:lnTo>
                  <a:pt x="2468" y="830"/>
                </a:lnTo>
                <a:lnTo>
                  <a:pt x="2500" y="838"/>
                </a:lnTo>
                <a:lnTo>
                  <a:pt x="2538" y="842"/>
                </a:lnTo>
                <a:lnTo>
                  <a:pt x="2578" y="8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37"/>
          <p:cNvSpPr>
            <a:spLocks noChangeArrowheads="1"/>
          </p:cNvSpPr>
          <p:nvPr userDrawn="1"/>
        </p:nvSpPr>
        <p:spPr bwMode="auto">
          <a:xfrm>
            <a:off x="11894209" y="6628414"/>
            <a:ext cx="13465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55E410-1736-45B0-A205-0F75268ADF77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5" name="Rectangle 37"/>
          <p:cNvSpPr>
            <a:spLocks noChangeArrowheads="1"/>
          </p:cNvSpPr>
          <p:nvPr userDrawn="1"/>
        </p:nvSpPr>
        <p:spPr bwMode="auto">
          <a:xfrm>
            <a:off x="11894209" y="6628414"/>
            <a:ext cx="13465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55E410-1736-45B0-A205-0F75268ADF77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0" name="Rectangle 36">
            <a:extLst>
              <a:ext uri="{FF2B5EF4-FFF2-40B4-BE49-F238E27FC236}">
                <a16:creationId xmlns:a16="http://schemas.microsoft.com/office/drawing/2014/main" id="{5639589E-9D72-428C-A9C8-7BA7E267CA9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307716" y="6628414"/>
            <a:ext cx="142026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Company Confidential © 2023</a:t>
            </a:r>
          </a:p>
        </p:txBody>
      </p:sp>
      <p:sp>
        <p:nvSpPr>
          <p:cNvPr id="12" name="Rectangle 36">
            <a:extLst>
              <a:ext uri="{FF2B5EF4-FFF2-40B4-BE49-F238E27FC236}">
                <a16:creationId xmlns:a16="http://schemas.microsoft.com/office/drawing/2014/main" id="{645485FC-F2F1-4C4E-97CE-57624159BC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36663" y="6628414"/>
            <a:ext cx="333905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AbbVie document BCL2-AA-00037-FM, v13.0; Approval date: June 2023</a:t>
            </a:r>
          </a:p>
        </p:txBody>
      </p:sp>
    </p:spTree>
    <p:extLst>
      <p:ext uri="{BB962C8B-B14F-4D97-AF65-F5344CB8AC3E}">
        <p14:creationId xmlns:p14="http://schemas.microsoft.com/office/powerpoint/2010/main" val="136133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</p:sldLayoutIdLst>
  <p:transition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600" baseline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263525" indent="-263525" algn="l" rtl="0" eaLnBrk="1" fontAlgn="base" hangingPunct="1">
        <a:spcBef>
          <a:spcPts val="1200"/>
        </a:spcBef>
        <a:spcAft>
          <a:spcPts val="0"/>
        </a:spcAft>
        <a:buClr>
          <a:schemeClr val="tx1"/>
        </a:buClr>
        <a:buSzPct val="11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50875" indent="-330200" algn="l" rtl="0" eaLnBrk="1" fontAlgn="base" hangingPunct="1"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200">
          <a:solidFill>
            <a:schemeClr val="tx1"/>
          </a:solidFill>
          <a:latin typeface="+mn-lt"/>
        </a:defRPr>
      </a:lvl2pPr>
      <a:lvl3pPr marL="1017588" indent="-320675" algn="l" rtl="0" eaLnBrk="1" fontAlgn="base" hangingPunct="1">
        <a:spcBef>
          <a:spcPts val="600"/>
        </a:spcBef>
        <a:spcAft>
          <a:spcPts val="0"/>
        </a:spcAft>
        <a:buSzPct val="9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347788" indent="-301625" algn="l" rtl="0" eaLnBrk="1" fontAlgn="base" hangingPunct="1">
        <a:spcBef>
          <a:spcPts val="300"/>
        </a:spcBef>
        <a:spcAft>
          <a:spcPts val="0"/>
        </a:spcAft>
        <a:buSzPct val="9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1649413" indent="-284163" algn="l" rtl="0" eaLnBrk="1" fontAlgn="base" hangingPunct="1">
        <a:spcBef>
          <a:spcPts val="300"/>
        </a:spcBef>
        <a:spcAft>
          <a:spcPts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1314450" indent="-169863" algn="l" rtl="0" eaLnBrk="1" fontAlgn="base" hangingPunct="1">
        <a:lnSpc>
          <a:spcPct val="100000"/>
        </a:lnSpc>
        <a:spcBef>
          <a:spcPts val="0"/>
        </a:spcBef>
        <a:spcAft>
          <a:spcPts val="300"/>
        </a:spcAft>
        <a:buFont typeface="Calibri" pitchFamily="34" charset="0"/>
        <a:buChar char="–"/>
        <a:defRPr sz="1600" baseline="0">
          <a:solidFill>
            <a:srgbClr val="000000"/>
          </a:solidFill>
          <a:latin typeface="+mn-lt"/>
        </a:defRPr>
      </a:lvl6pPr>
      <a:lvl7pPr marL="2513013" indent="-227013" algn="l" rtl="0" eaLnBrk="1" fontAlgn="base" hangingPunct="1">
        <a:spcBef>
          <a:spcPct val="0"/>
        </a:spcBef>
        <a:spcAft>
          <a:spcPct val="30000"/>
        </a:spcAft>
        <a:buChar char="–"/>
        <a:defRPr sz="1600">
          <a:solidFill>
            <a:schemeClr val="tx1"/>
          </a:solidFill>
          <a:latin typeface="+mn-lt"/>
        </a:defRPr>
      </a:lvl7pPr>
      <a:lvl8pPr marL="2970213" indent="-227013" algn="l" rtl="0" eaLnBrk="1" fontAlgn="base" hangingPunct="1">
        <a:spcBef>
          <a:spcPct val="0"/>
        </a:spcBef>
        <a:spcAft>
          <a:spcPct val="30000"/>
        </a:spcAft>
        <a:buChar char="–"/>
        <a:defRPr sz="1600">
          <a:solidFill>
            <a:schemeClr val="tx1"/>
          </a:solidFill>
          <a:latin typeface="+mn-lt"/>
        </a:defRPr>
      </a:lvl8pPr>
      <a:lvl9pPr marL="3427413" indent="-227013" algn="l" rtl="0" eaLnBrk="1" fontAlgn="base" hangingPunct="1">
        <a:spcBef>
          <a:spcPct val="0"/>
        </a:spcBef>
        <a:spcAft>
          <a:spcPct val="30000"/>
        </a:spcAft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663">
          <p15:clr>
            <a:srgbClr val="F26B43"/>
          </p15:clr>
        </p15:guide>
        <p15:guide id="4" orient="horz" pos="3885">
          <p15:clr>
            <a:srgbClr val="F26B43"/>
          </p15:clr>
        </p15:guide>
        <p15:guide id="5" pos="279">
          <p15:clr>
            <a:srgbClr val="F26B43"/>
          </p15:clr>
        </p15:guide>
        <p15:guide id="6" pos="7389">
          <p15:clr>
            <a:srgbClr val="F26B43"/>
          </p15:clr>
        </p15:guide>
        <p15:guide id="7" pos="340">
          <p15:clr>
            <a:srgbClr val="F26B43"/>
          </p15:clr>
        </p15:guide>
        <p15:guide id="8" pos="7513">
          <p15:clr>
            <a:srgbClr val="F26B43"/>
          </p15:clr>
        </p15:guide>
        <p15:guide id="9" pos="4062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2"/>
          <p:cNvSpPr>
            <a:spLocks noGrp="1" noChangeArrowheads="1"/>
          </p:cNvSpPr>
          <p:nvPr>
            <p:ph type="title"/>
          </p:nvPr>
        </p:nvSpPr>
        <p:spPr bwMode="gray">
          <a:xfrm>
            <a:off x="442913" y="91781"/>
            <a:ext cx="114839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2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42913" y="1052514"/>
            <a:ext cx="1148450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550333" y="958850"/>
            <a:ext cx="11641667" cy="0"/>
          </a:xfrm>
          <a:prstGeom prst="line">
            <a:avLst/>
          </a:prstGeom>
          <a:noFill/>
          <a:ln w="9525">
            <a:solidFill>
              <a:srgbClr val="071D4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Calibri" charset="0"/>
              <a:ea typeface="ＭＳ Ｐゴシック" charset="0"/>
              <a:cs typeface="+mn-cs"/>
            </a:endParaRPr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255588" y="6634163"/>
            <a:ext cx="725487" cy="127000"/>
          </a:xfrm>
          <a:custGeom>
            <a:avLst/>
            <a:gdLst>
              <a:gd name="T0" fmla="*/ 2147483647 w 5472"/>
              <a:gd name="T1" fmla="*/ 2147483647 h 952"/>
              <a:gd name="T2" fmla="*/ 2147483647 w 5472"/>
              <a:gd name="T3" fmla="*/ 2147483647 h 952"/>
              <a:gd name="T4" fmla="*/ 2147483647 w 5472"/>
              <a:gd name="T5" fmla="*/ 2147483647 h 952"/>
              <a:gd name="T6" fmla="*/ 2147483647 w 5472"/>
              <a:gd name="T7" fmla="*/ 2147483647 h 952"/>
              <a:gd name="T8" fmla="*/ 2147483647 w 5472"/>
              <a:gd name="T9" fmla="*/ 2147483647 h 952"/>
              <a:gd name="T10" fmla="*/ 2147483647 w 5472"/>
              <a:gd name="T11" fmla="*/ 2147483647 h 952"/>
              <a:gd name="T12" fmla="*/ 2147483647 w 5472"/>
              <a:gd name="T13" fmla="*/ 2147483647 h 952"/>
              <a:gd name="T14" fmla="*/ 2147483647 w 5472"/>
              <a:gd name="T15" fmla="*/ 2147483647 h 952"/>
              <a:gd name="T16" fmla="*/ 2147483647 w 5472"/>
              <a:gd name="T17" fmla="*/ 2147483647 h 952"/>
              <a:gd name="T18" fmla="*/ 2147483647 w 5472"/>
              <a:gd name="T19" fmla="*/ 2147483647 h 952"/>
              <a:gd name="T20" fmla="*/ 2147483647 w 5472"/>
              <a:gd name="T21" fmla="*/ 2147483647 h 952"/>
              <a:gd name="T22" fmla="*/ 2147483647 w 5472"/>
              <a:gd name="T23" fmla="*/ 2147483647 h 952"/>
              <a:gd name="T24" fmla="*/ 2147483647 w 5472"/>
              <a:gd name="T25" fmla="*/ 2147483647 h 952"/>
              <a:gd name="T26" fmla="*/ 2147483647 w 5472"/>
              <a:gd name="T27" fmla="*/ 2147483647 h 952"/>
              <a:gd name="T28" fmla="*/ 2147483647 w 5472"/>
              <a:gd name="T29" fmla="*/ 2147483647 h 952"/>
              <a:gd name="T30" fmla="*/ 2147483647 w 5472"/>
              <a:gd name="T31" fmla="*/ 2147483647 h 952"/>
              <a:gd name="T32" fmla="*/ 2147483647 w 5472"/>
              <a:gd name="T33" fmla="*/ 2147483647 h 952"/>
              <a:gd name="T34" fmla="*/ 2147483647 w 5472"/>
              <a:gd name="T35" fmla="*/ 2147483647 h 952"/>
              <a:gd name="T36" fmla="*/ 2147483647 w 5472"/>
              <a:gd name="T37" fmla="*/ 2147483647 h 952"/>
              <a:gd name="T38" fmla="*/ 2147483647 w 5472"/>
              <a:gd name="T39" fmla="*/ 2147483647 h 952"/>
              <a:gd name="T40" fmla="*/ 2147483647 w 5472"/>
              <a:gd name="T41" fmla="*/ 2147483647 h 952"/>
              <a:gd name="T42" fmla="*/ 2147483647 w 5472"/>
              <a:gd name="T43" fmla="*/ 2147483647 h 952"/>
              <a:gd name="T44" fmla="*/ 2147483647 w 5472"/>
              <a:gd name="T45" fmla="*/ 2147483647 h 952"/>
              <a:gd name="T46" fmla="*/ 2147483647 w 5472"/>
              <a:gd name="T47" fmla="*/ 2147483647 h 952"/>
              <a:gd name="T48" fmla="*/ 2147483647 w 5472"/>
              <a:gd name="T49" fmla="*/ 2147483647 h 952"/>
              <a:gd name="T50" fmla="*/ 2147483647 w 5472"/>
              <a:gd name="T51" fmla="*/ 2147483647 h 952"/>
              <a:gd name="T52" fmla="*/ 2147483647 w 5472"/>
              <a:gd name="T53" fmla="*/ 2147483647 h 952"/>
              <a:gd name="T54" fmla="*/ 2147483647 w 5472"/>
              <a:gd name="T55" fmla="*/ 2147483647 h 952"/>
              <a:gd name="T56" fmla="*/ 2147483647 w 5472"/>
              <a:gd name="T57" fmla="*/ 2147483647 h 952"/>
              <a:gd name="T58" fmla="*/ 2147483647 w 5472"/>
              <a:gd name="T59" fmla="*/ 2147483647 h 952"/>
              <a:gd name="T60" fmla="*/ 2147483647 w 5472"/>
              <a:gd name="T61" fmla="*/ 2147483647 h 952"/>
              <a:gd name="T62" fmla="*/ 2147483647 w 5472"/>
              <a:gd name="T63" fmla="*/ 2147483647 h 952"/>
              <a:gd name="T64" fmla="*/ 2147483647 w 5472"/>
              <a:gd name="T65" fmla="*/ 2147483647 h 952"/>
              <a:gd name="T66" fmla="*/ 2147483647 w 5472"/>
              <a:gd name="T67" fmla="*/ 2147483647 h 952"/>
              <a:gd name="T68" fmla="*/ 2147483647 w 5472"/>
              <a:gd name="T69" fmla="*/ 2147483647 h 952"/>
              <a:gd name="T70" fmla="*/ 2147483647 w 5472"/>
              <a:gd name="T71" fmla="*/ 2147483647 h 952"/>
              <a:gd name="T72" fmla="*/ 2147483647 w 5472"/>
              <a:gd name="T73" fmla="*/ 2147483647 h 952"/>
              <a:gd name="T74" fmla="*/ 2147483647 w 5472"/>
              <a:gd name="T75" fmla="*/ 2147483647 h 952"/>
              <a:gd name="T76" fmla="*/ 2147483647 w 5472"/>
              <a:gd name="T77" fmla="*/ 2147483647 h 952"/>
              <a:gd name="T78" fmla="*/ 2147483647 w 5472"/>
              <a:gd name="T79" fmla="*/ 2147483647 h 952"/>
              <a:gd name="T80" fmla="*/ 2147483647 w 5472"/>
              <a:gd name="T81" fmla="*/ 2147483647 h 952"/>
              <a:gd name="T82" fmla="*/ 2147483647 w 5472"/>
              <a:gd name="T83" fmla="*/ 0 h 952"/>
              <a:gd name="T84" fmla="*/ 2147483647 w 5472"/>
              <a:gd name="T85" fmla="*/ 2147483647 h 952"/>
              <a:gd name="T86" fmla="*/ 2147483647 w 5472"/>
              <a:gd name="T87" fmla="*/ 2147483647 h 952"/>
              <a:gd name="T88" fmla="*/ 2147483647 w 5472"/>
              <a:gd name="T89" fmla="*/ 2147483647 h 952"/>
              <a:gd name="T90" fmla="*/ 2147483647 w 5472"/>
              <a:gd name="T91" fmla="*/ 2147483647 h 952"/>
              <a:gd name="T92" fmla="*/ 2147483647 w 5472"/>
              <a:gd name="T93" fmla="*/ 2147483647 h 952"/>
              <a:gd name="T94" fmla="*/ 2147483647 w 5472"/>
              <a:gd name="T95" fmla="*/ 2147483647 h 952"/>
              <a:gd name="T96" fmla="*/ 2147483647 w 5472"/>
              <a:gd name="T97" fmla="*/ 2147483647 h 952"/>
              <a:gd name="T98" fmla="*/ 2147483647 w 5472"/>
              <a:gd name="T99" fmla="*/ 2147483647 h 952"/>
              <a:gd name="T100" fmla="*/ 2147483647 w 5472"/>
              <a:gd name="T101" fmla="*/ 2147483647 h 952"/>
              <a:gd name="T102" fmla="*/ 2147483647 w 5472"/>
              <a:gd name="T103" fmla="*/ 2147483647 h 952"/>
              <a:gd name="T104" fmla="*/ 2147483647 w 5472"/>
              <a:gd name="T105" fmla="*/ 2147483647 h 952"/>
              <a:gd name="T106" fmla="*/ 2147483647 w 5472"/>
              <a:gd name="T107" fmla="*/ 2147483647 h 952"/>
              <a:gd name="T108" fmla="*/ 2147483647 w 5472"/>
              <a:gd name="T109" fmla="*/ 0 h 952"/>
              <a:gd name="T110" fmla="*/ 2147483647 w 5472"/>
              <a:gd name="T111" fmla="*/ 2147483647 h 952"/>
              <a:gd name="T112" fmla="*/ 2147483647 w 5472"/>
              <a:gd name="T113" fmla="*/ 2147483647 h 952"/>
              <a:gd name="T114" fmla="*/ 2147483647 w 5472"/>
              <a:gd name="T115" fmla="*/ 2147483647 h 952"/>
              <a:gd name="T116" fmla="*/ 2147483647 w 5472"/>
              <a:gd name="T117" fmla="*/ 2147483647 h 952"/>
              <a:gd name="T118" fmla="*/ 2147483647 w 5472"/>
              <a:gd name="T119" fmla="*/ 2147483647 h 952"/>
              <a:gd name="T120" fmla="*/ 2147483647 w 5472"/>
              <a:gd name="T121" fmla="*/ 2147483647 h 952"/>
              <a:gd name="T122" fmla="*/ 2147483647 w 5472"/>
              <a:gd name="T123" fmla="*/ 2147483647 h 95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472" h="952">
                <a:moveTo>
                  <a:pt x="5454" y="922"/>
                </a:moveTo>
                <a:lnTo>
                  <a:pt x="5454" y="922"/>
                </a:lnTo>
                <a:lnTo>
                  <a:pt x="5452" y="902"/>
                </a:lnTo>
                <a:lnTo>
                  <a:pt x="5448" y="886"/>
                </a:lnTo>
                <a:lnTo>
                  <a:pt x="5440" y="872"/>
                </a:lnTo>
                <a:lnTo>
                  <a:pt x="5430" y="862"/>
                </a:lnTo>
                <a:lnTo>
                  <a:pt x="5418" y="854"/>
                </a:lnTo>
                <a:lnTo>
                  <a:pt x="5402" y="848"/>
                </a:lnTo>
                <a:lnTo>
                  <a:pt x="5384" y="844"/>
                </a:lnTo>
                <a:lnTo>
                  <a:pt x="5364" y="844"/>
                </a:lnTo>
                <a:lnTo>
                  <a:pt x="4946" y="844"/>
                </a:lnTo>
                <a:lnTo>
                  <a:pt x="4910" y="842"/>
                </a:lnTo>
                <a:lnTo>
                  <a:pt x="4878" y="838"/>
                </a:lnTo>
                <a:lnTo>
                  <a:pt x="4848" y="832"/>
                </a:lnTo>
                <a:lnTo>
                  <a:pt x="4820" y="824"/>
                </a:lnTo>
                <a:lnTo>
                  <a:pt x="4796" y="814"/>
                </a:lnTo>
                <a:lnTo>
                  <a:pt x="4774" y="800"/>
                </a:lnTo>
                <a:lnTo>
                  <a:pt x="4754" y="788"/>
                </a:lnTo>
                <a:lnTo>
                  <a:pt x="4738" y="772"/>
                </a:lnTo>
                <a:lnTo>
                  <a:pt x="4722" y="756"/>
                </a:lnTo>
                <a:lnTo>
                  <a:pt x="4710" y="740"/>
                </a:lnTo>
                <a:lnTo>
                  <a:pt x="4698" y="724"/>
                </a:lnTo>
                <a:lnTo>
                  <a:pt x="4690" y="706"/>
                </a:lnTo>
                <a:lnTo>
                  <a:pt x="4682" y="688"/>
                </a:lnTo>
                <a:lnTo>
                  <a:pt x="4676" y="672"/>
                </a:lnTo>
                <a:lnTo>
                  <a:pt x="4674" y="654"/>
                </a:lnTo>
                <a:lnTo>
                  <a:pt x="4670" y="638"/>
                </a:lnTo>
                <a:lnTo>
                  <a:pt x="5252" y="638"/>
                </a:lnTo>
                <a:lnTo>
                  <a:pt x="5282" y="636"/>
                </a:lnTo>
                <a:lnTo>
                  <a:pt x="5310" y="632"/>
                </a:lnTo>
                <a:lnTo>
                  <a:pt x="5336" y="626"/>
                </a:lnTo>
                <a:lnTo>
                  <a:pt x="5358" y="618"/>
                </a:lnTo>
                <a:lnTo>
                  <a:pt x="5378" y="608"/>
                </a:lnTo>
                <a:lnTo>
                  <a:pt x="5396" y="596"/>
                </a:lnTo>
                <a:lnTo>
                  <a:pt x="5412" y="582"/>
                </a:lnTo>
                <a:lnTo>
                  <a:pt x="5426" y="568"/>
                </a:lnTo>
                <a:lnTo>
                  <a:pt x="5438" y="552"/>
                </a:lnTo>
                <a:lnTo>
                  <a:pt x="5448" y="536"/>
                </a:lnTo>
                <a:lnTo>
                  <a:pt x="5456" y="518"/>
                </a:lnTo>
                <a:lnTo>
                  <a:pt x="5462" y="502"/>
                </a:lnTo>
                <a:lnTo>
                  <a:pt x="5466" y="486"/>
                </a:lnTo>
                <a:lnTo>
                  <a:pt x="5470" y="468"/>
                </a:lnTo>
                <a:lnTo>
                  <a:pt x="5472" y="452"/>
                </a:lnTo>
                <a:lnTo>
                  <a:pt x="5472" y="438"/>
                </a:lnTo>
                <a:lnTo>
                  <a:pt x="5472" y="422"/>
                </a:lnTo>
                <a:lnTo>
                  <a:pt x="5470" y="404"/>
                </a:lnTo>
                <a:lnTo>
                  <a:pt x="5466" y="388"/>
                </a:lnTo>
                <a:lnTo>
                  <a:pt x="5460" y="370"/>
                </a:lnTo>
                <a:lnTo>
                  <a:pt x="5454" y="354"/>
                </a:lnTo>
                <a:lnTo>
                  <a:pt x="5446" y="336"/>
                </a:lnTo>
                <a:lnTo>
                  <a:pt x="5436" y="320"/>
                </a:lnTo>
                <a:lnTo>
                  <a:pt x="5424" y="306"/>
                </a:lnTo>
                <a:lnTo>
                  <a:pt x="5410" y="292"/>
                </a:lnTo>
                <a:lnTo>
                  <a:pt x="5394" y="278"/>
                </a:lnTo>
                <a:lnTo>
                  <a:pt x="5376" y="266"/>
                </a:lnTo>
                <a:lnTo>
                  <a:pt x="5356" y="256"/>
                </a:lnTo>
                <a:lnTo>
                  <a:pt x="5334" y="248"/>
                </a:lnTo>
                <a:lnTo>
                  <a:pt x="5310" y="242"/>
                </a:lnTo>
                <a:lnTo>
                  <a:pt x="5282" y="238"/>
                </a:lnTo>
                <a:lnTo>
                  <a:pt x="5252" y="236"/>
                </a:lnTo>
                <a:lnTo>
                  <a:pt x="4938" y="236"/>
                </a:lnTo>
                <a:lnTo>
                  <a:pt x="4886" y="238"/>
                </a:lnTo>
                <a:lnTo>
                  <a:pt x="4840" y="246"/>
                </a:lnTo>
                <a:lnTo>
                  <a:pt x="4796" y="256"/>
                </a:lnTo>
                <a:lnTo>
                  <a:pt x="4758" y="270"/>
                </a:lnTo>
                <a:lnTo>
                  <a:pt x="4724" y="286"/>
                </a:lnTo>
                <a:lnTo>
                  <a:pt x="4692" y="306"/>
                </a:lnTo>
                <a:lnTo>
                  <a:pt x="4664" y="328"/>
                </a:lnTo>
                <a:lnTo>
                  <a:pt x="4640" y="354"/>
                </a:lnTo>
                <a:lnTo>
                  <a:pt x="4620" y="380"/>
                </a:lnTo>
                <a:lnTo>
                  <a:pt x="4602" y="408"/>
                </a:lnTo>
                <a:lnTo>
                  <a:pt x="4588" y="438"/>
                </a:lnTo>
                <a:lnTo>
                  <a:pt x="4578" y="468"/>
                </a:lnTo>
                <a:lnTo>
                  <a:pt x="4568" y="498"/>
                </a:lnTo>
                <a:lnTo>
                  <a:pt x="4562" y="528"/>
                </a:lnTo>
                <a:lnTo>
                  <a:pt x="4560" y="560"/>
                </a:lnTo>
                <a:lnTo>
                  <a:pt x="4558" y="590"/>
                </a:lnTo>
                <a:lnTo>
                  <a:pt x="4560" y="622"/>
                </a:lnTo>
                <a:lnTo>
                  <a:pt x="4564" y="654"/>
                </a:lnTo>
                <a:lnTo>
                  <a:pt x="4570" y="686"/>
                </a:lnTo>
                <a:lnTo>
                  <a:pt x="4578" y="718"/>
                </a:lnTo>
                <a:lnTo>
                  <a:pt x="4592" y="748"/>
                </a:lnTo>
                <a:lnTo>
                  <a:pt x="4606" y="778"/>
                </a:lnTo>
                <a:lnTo>
                  <a:pt x="4624" y="804"/>
                </a:lnTo>
                <a:lnTo>
                  <a:pt x="4646" y="830"/>
                </a:lnTo>
                <a:lnTo>
                  <a:pt x="4670" y="854"/>
                </a:lnTo>
                <a:lnTo>
                  <a:pt x="4698" y="876"/>
                </a:lnTo>
                <a:lnTo>
                  <a:pt x="4728" y="896"/>
                </a:lnTo>
                <a:lnTo>
                  <a:pt x="4764" y="912"/>
                </a:lnTo>
                <a:lnTo>
                  <a:pt x="4802" y="924"/>
                </a:lnTo>
                <a:lnTo>
                  <a:pt x="4842" y="934"/>
                </a:lnTo>
                <a:lnTo>
                  <a:pt x="4888" y="940"/>
                </a:lnTo>
                <a:lnTo>
                  <a:pt x="4938" y="942"/>
                </a:lnTo>
                <a:lnTo>
                  <a:pt x="5454" y="942"/>
                </a:lnTo>
                <a:lnTo>
                  <a:pt x="5454" y="922"/>
                </a:lnTo>
                <a:close/>
                <a:moveTo>
                  <a:pt x="4946" y="334"/>
                </a:moveTo>
                <a:lnTo>
                  <a:pt x="4946" y="334"/>
                </a:lnTo>
                <a:lnTo>
                  <a:pt x="5238" y="334"/>
                </a:lnTo>
                <a:lnTo>
                  <a:pt x="5256" y="336"/>
                </a:lnTo>
                <a:lnTo>
                  <a:pt x="5272" y="338"/>
                </a:lnTo>
                <a:lnTo>
                  <a:pt x="5286" y="340"/>
                </a:lnTo>
                <a:lnTo>
                  <a:pt x="5300" y="344"/>
                </a:lnTo>
                <a:lnTo>
                  <a:pt x="5312" y="350"/>
                </a:lnTo>
                <a:lnTo>
                  <a:pt x="5322" y="356"/>
                </a:lnTo>
                <a:lnTo>
                  <a:pt x="5330" y="364"/>
                </a:lnTo>
                <a:lnTo>
                  <a:pt x="5338" y="370"/>
                </a:lnTo>
                <a:lnTo>
                  <a:pt x="5350" y="388"/>
                </a:lnTo>
                <a:lnTo>
                  <a:pt x="5358" y="404"/>
                </a:lnTo>
                <a:lnTo>
                  <a:pt x="5362" y="422"/>
                </a:lnTo>
                <a:lnTo>
                  <a:pt x="5362" y="438"/>
                </a:lnTo>
                <a:lnTo>
                  <a:pt x="5362" y="452"/>
                </a:lnTo>
                <a:lnTo>
                  <a:pt x="5358" y="468"/>
                </a:lnTo>
                <a:lnTo>
                  <a:pt x="5350" y="486"/>
                </a:lnTo>
                <a:lnTo>
                  <a:pt x="5338" y="502"/>
                </a:lnTo>
                <a:lnTo>
                  <a:pt x="5332" y="510"/>
                </a:lnTo>
                <a:lnTo>
                  <a:pt x="5322" y="518"/>
                </a:lnTo>
                <a:lnTo>
                  <a:pt x="5312" y="524"/>
                </a:lnTo>
                <a:lnTo>
                  <a:pt x="5300" y="530"/>
                </a:lnTo>
                <a:lnTo>
                  <a:pt x="5288" y="534"/>
                </a:lnTo>
                <a:lnTo>
                  <a:pt x="5272" y="538"/>
                </a:lnTo>
                <a:lnTo>
                  <a:pt x="5256" y="540"/>
                </a:lnTo>
                <a:lnTo>
                  <a:pt x="5238" y="540"/>
                </a:lnTo>
                <a:lnTo>
                  <a:pt x="4670" y="540"/>
                </a:lnTo>
                <a:lnTo>
                  <a:pt x="4676" y="512"/>
                </a:lnTo>
                <a:lnTo>
                  <a:pt x="4680" y="496"/>
                </a:lnTo>
                <a:lnTo>
                  <a:pt x="4688" y="478"/>
                </a:lnTo>
                <a:lnTo>
                  <a:pt x="4696" y="462"/>
                </a:lnTo>
                <a:lnTo>
                  <a:pt x="4706" y="444"/>
                </a:lnTo>
                <a:lnTo>
                  <a:pt x="4718" y="428"/>
                </a:lnTo>
                <a:lnTo>
                  <a:pt x="4732" y="412"/>
                </a:lnTo>
                <a:lnTo>
                  <a:pt x="4750" y="396"/>
                </a:lnTo>
                <a:lnTo>
                  <a:pt x="4768" y="382"/>
                </a:lnTo>
                <a:lnTo>
                  <a:pt x="4790" y="368"/>
                </a:lnTo>
                <a:lnTo>
                  <a:pt x="4816" y="356"/>
                </a:lnTo>
                <a:lnTo>
                  <a:pt x="4844" y="348"/>
                </a:lnTo>
                <a:lnTo>
                  <a:pt x="4874" y="340"/>
                </a:lnTo>
                <a:lnTo>
                  <a:pt x="4908" y="336"/>
                </a:lnTo>
                <a:lnTo>
                  <a:pt x="4946" y="334"/>
                </a:lnTo>
                <a:close/>
                <a:moveTo>
                  <a:pt x="3760" y="898"/>
                </a:moveTo>
                <a:lnTo>
                  <a:pt x="3760" y="898"/>
                </a:lnTo>
                <a:lnTo>
                  <a:pt x="3740" y="924"/>
                </a:lnTo>
                <a:lnTo>
                  <a:pt x="3730" y="932"/>
                </a:lnTo>
                <a:lnTo>
                  <a:pt x="3720" y="940"/>
                </a:lnTo>
                <a:lnTo>
                  <a:pt x="3712" y="946"/>
                </a:lnTo>
                <a:lnTo>
                  <a:pt x="3702" y="950"/>
                </a:lnTo>
                <a:lnTo>
                  <a:pt x="3694" y="952"/>
                </a:lnTo>
                <a:lnTo>
                  <a:pt x="3684" y="952"/>
                </a:lnTo>
                <a:lnTo>
                  <a:pt x="3670" y="952"/>
                </a:lnTo>
                <a:lnTo>
                  <a:pt x="3660" y="948"/>
                </a:lnTo>
                <a:lnTo>
                  <a:pt x="3650" y="944"/>
                </a:lnTo>
                <a:lnTo>
                  <a:pt x="3642" y="938"/>
                </a:lnTo>
                <a:lnTo>
                  <a:pt x="3634" y="930"/>
                </a:lnTo>
                <a:lnTo>
                  <a:pt x="3624" y="920"/>
                </a:lnTo>
                <a:lnTo>
                  <a:pt x="3606" y="898"/>
                </a:lnTo>
                <a:lnTo>
                  <a:pt x="3124" y="236"/>
                </a:lnTo>
                <a:lnTo>
                  <a:pt x="3188" y="236"/>
                </a:lnTo>
                <a:lnTo>
                  <a:pt x="3212" y="238"/>
                </a:lnTo>
                <a:lnTo>
                  <a:pt x="3232" y="240"/>
                </a:lnTo>
                <a:lnTo>
                  <a:pt x="3250" y="246"/>
                </a:lnTo>
                <a:lnTo>
                  <a:pt x="3264" y="254"/>
                </a:lnTo>
                <a:lnTo>
                  <a:pt x="3276" y="264"/>
                </a:lnTo>
                <a:lnTo>
                  <a:pt x="3286" y="274"/>
                </a:lnTo>
                <a:lnTo>
                  <a:pt x="3308" y="302"/>
                </a:lnTo>
                <a:lnTo>
                  <a:pt x="3686" y="836"/>
                </a:lnTo>
                <a:lnTo>
                  <a:pt x="4066" y="300"/>
                </a:lnTo>
                <a:lnTo>
                  <a:pt x="4086" y="274"/>
                </a:lnTo>
                <a:lnTo>
                  <a:pt x="4098" y="262"/>
                </a:lnTo>
                <a:lnTo>
                  <a:pt x="4110" y="254"/>
                </a:lnTo>
                <a:lnTo>
                  <a:pt x="4124" y="246"/>
                </a:lnTo>
                <a:lnTo>
                  <a:pt x="4140" y="240"/>
                </a:lnTo>
                <a:lnTo>
                  <a:pt x="4160" y="238"/>
                </a:lnTo>
                <a:lnTo>
                  <a:pt x="4184" y="236"/>
                </a:lnTo>
                <a:lnTo>
                  <a:pt x="4242" y="236"/>
                </a:lnTo>
                <a:lnTo>
                  <a:pt x="3760" y="898"/>
                </a:lnTo>
                <a:close/>
                <a:moveTo>
                  <a:pt x="1002" y="942"/>
                </a:moveTo>
                <a:lnTo>
                  <a:pt x="1002" y="942"/>
                </a:lnTo>
                <a:lnTo>
                  <a:pt x="986" y="940"/>
                </a:lnTo>
                <a:lnTo>
                  <a:pt x="972" y="938"/>
                </a:lnTo>
                <a:lnTo>
                  <a:pt x="960" y="932"/>
                </a:lnTo>
                <a:lnTo>
                  <a:pt x="948" y="926"/>
                </a:lnTo>
                <a:lnTo>
                  <a:pt x="938" y="916"/>
                </a:lnTo>
                <a:lnTo>
                  <a:pt x="932" y="904"/>
                </a:lnTo>
                <a:lnTo>
                  <a:pt x="926" y="890"/>
                </a:lnTo>
                <a:lnTo>
                  <a:pt x="922" y="874"/>
                </a:lnTo>
                <a:lnTo>
                  <a:pt x="906" y="796"/>
                </a:lnTo>
                <a:lnTo>
                  <a:pt x="894" y="816"/>
                </a:lnTo>
                <a:lnTo>
                  <a:pt x="876" y="838"/>
                </a:lnTo>
                <a:lnTo>
                  <a:pt x="850" y="862"/>
                </a:lnTo>
                <a:lnTo>
                  <a:pt x="836" y="874"/>
                </a:lnTo>
                <a:lnTo>
                  <a:pt x="818" y="886"/>
                </a:lnTo>
                <a:lnTo>
                  <a:pt x="798" y="898"/>
                </a:lnTo>
                <a:lnTo>
                  <a:pt x="778" y="908"/>
                </a:lnTo>
                <a:lnTo>
                  <a:pt x="754" y="918"/>
                </a:lnTo>
                <a:lnTo>
                  <a:pt x="728" y="926"/>
                </a:lnTo>
                <a:lnTo>
                  <a:pt x="700" y="932"/>
                </a:lnTo>
                <a:lnTo>
                  <a:pt x="670" y="938"/>
                </a:lnTo>
                <a:lnTo>
                  <a:pt x="638" y="940"/>
                </a:lnTo>
                <a:lnTo>
                  <a:pt x="604" y="942"/>
                </a:lnTo>
                <a:lnTo>
                  <a:pt x="384" y="942"/>
                </a:lnTo>
                <a:lnTo>
                  <a:pt x="356" y="942"/>
                </a:lnTo>
                <a:lnTo>
                  <a:pt x="330" y="940"/>
                </a:lnTo>
                <a:lnTo>
                  <a:pt x="306" y="936"/>
                </a:lnTo>
                <a:lnTo>
                  <a:pt x="282" y="932"/>
                </a:lnTo>
                <a:lnTo>
                  <a:pt x="258" y="928"/>
                </a:lnTo>
                <a:lnTo>
                  <a:pt x="238" y="922"/>
                </a:lnTo>
                <a:lnTo>
                  <a:pt x="198" y="908"/>
                </a:lnTo>
                <a:lnTo>
                  <a:pt x="162" y="890"/>
                </a:lnTo>
                <a:lnTo>
                  <a:pt x="130" y="870"/>
                </a:lnTo>
                <a:lnTo>
                  <a:pt x="104" y="846"/>
                </a:lnTo>
                <a:lnTo>
                  <a:pt x="80" y="822"/>
                </a:lnTo>
                <a:lnTo>
                  <a:pt x="60" y="794"/>
                </a:lnTo>
                <a:lnTo>
                  <a:pt x="42" y="766"/>
                </a:lnTo>
                <a:lnTo>
                  <a:pt x="28" y="738"/>
                </a:lnTo>
                <a:lnTo>
                  <a:pt x="18" y="708"/>
                </a:lnTo>
                <a:lnTo>
                  <a:pt x="10" y="678"/>
                </a:lnTo>
                <a:lnTo>
                  <a:pt x="4" y="648"/>
                </a:lnTo>
                <a:lnTo>
                  <a:pt x="2" y="618"/>
                </a:lnTo>
                <a:lnTo>
                  <a:pt x="0" y="590"/>
                </a:lnTo>
                <a:lnTo>
                  <a:pt x="2" y="558"/>
                </a:lnTo>
                <a:lnTo>
                  <a:pt x="4" y="526"/>
                </a:lnTo>
                <a:lnTo>
                  <a:pt x="12" y="494"/>
                </a:lnTo>
                <a:lnTo>
                  <a:pt x="20" y="462"/>
                </a:lnTo>
                <a:lnTo>
                  <a:pt x="32" y="432"/>
                </a:lnTo>
                <a:lnTo>
                  <a:pt x="46" y="404"/>
                </a:lnTo>
                <a:lnTo>
                  <a:pt x="64" y="376"/>
                </a:lnTo>
                <a:lnTo>
                  <a:pt x="86" y="350"/>
                </a:lnTo>
                <a:lnTo>
                  <a:pt x="110" y="326"/>
                </a:lnTo>
                <a:lnTo>
                  <a:pt x="138" y="304"/>
                </a:lnTo>
                <a:lnTo>
                  <a:pt x="170" y="284"/>
                </a:lnTo>
                <a:lnTo>
                  <a:pt x="204" y="268"/>
                </a:lnTo>
                <a:lnTo>
                  <a:pt x="244" y="254"/>
                </a:lnTo>
                <a:lnTo>
                  <a:pt x="286" y="244"/>
                </a:lnTo>
                <a:lnTo>
                  <a:pt x="332" y="238"/>
                </a:lnTo>
                <a:lnTo>
                  <a:pt x="384" y="236"/>
                </a:lnTo>
                <a:lnTo>
                  <a:pt x="604" y="236"/>
                </a:lnTo>
                <a:lnTo>
                  <a:pt x="642" y="238"/>
                </a:lnTo>
                <a:lnTo>
                  <a:pt x="680" y="242"/>
                </a:lnTo>
                <a:lnTo>
                  <a:pt x="714" y="248"/>
                </a:lnTo>
                <a:lnTo>
                  <a:pt x="746" y="258"/>
                </a:lnTo>
                <a:lnTo>
                  <a:pt x="776" y="270"/>
                </a:lnTo>
                <a:lnTo>
                  <a:pt x="804" y="284"/>
                </a:lnTo>
                <a:lnTo>
                  <a:pt x="830" y="300"/>
                </a:lnTo>
                <a:lnTo>
                  <a:pt x="854" y="318"/>
                </a:lnTo>
                <a:lnTo>
                  <a:pt x="876" y="338"/>
                </a:lnTo>
                <a:lnTo>
                  <a:pt x="894" y="358"/>
                </a:lnTo>
                <a:lnTo>
                  <a:pt x="912" y="382"/>
                </a:lnTo>
                <a:lnTo>
                  <a:pt x="926" y="406"/>
                </a:lnTo>
                <a:lnTo>
                  <a:pt x="940" y="432"/>
                </a:lnTo>
                <a:lnTo>
                  <a:pt x="950" y="458"/>
                </a:lnTo>
                <a:lnTo>
                  <a:pt x="958" y="484"/>
                </a:lnTo>
                <a:lnTo>
                  <a:pt x="966" y="514"/>
                </a:lnTo>
                <a:lnTo>
                  <a:pt x="1046" y="942"/>
                </a:lnTo>
                <a:lnTo>
                  <a:pt x="1002" y="942"/>
                </a:lnTo>
                <a:close/>
                <a:moveTo>
                  <a:pt x="580" y="334"/>
                </a:moveTo>
                <a:lnTo>
                  <a:pt x="580" y="334"/>
                </a:lnTo>
                <a:lnTo>
                  <a:pt x="392" y="334"/>
                </a:lnTo>
                <a:lnTo>
                  <a:pt x="354" y="336"/>
                </a:lnTo>
                <a:lnTo>
                  <a:pt x="318" y="340"/>
                </a:lnTo>
                <a:lnTo>
                  <a:pt x="286" y="348"/>
                </a:lnTo>
                <a:lnTo>
                  <a:pt x="258" y="358"/>
                </a:lnTo>
                <a:lnTo>
                  <a:pt x="232" y="370"/>
                </a:lnTo>
                <a:lnTo>
                  <a:pt x="210" y="384"/>
                </a:lnTo>
                <a:lnTo>
                  <a:pt x="188" y="400"/>
                </a:lnTo>
                <a:lnTo>
                  <a:pt x="170" y="416"/>
                </a:lnTo>
                <a:lnTo>
                  <a:pt x="156" y="436"/>
                </a:lnTo>
                <a:lnTo>
                  <a:pt x="142" y="456"/>
                </a:lnTo>
                <a:lnTo>
                  <a:pt x="132" y="476"/>
                </a:lnTo>
                <a:lnTo>
                  <a:pt x="122" y="498"/>
                </a:lnTo>
                <a:lnTo>
                  <a:pt x="116" y="520"/>
                </a:lnTo>
                <a:lnTo>
                  <a:pt x="112" y="544"/>
                </a:lnTo>
                <a:lnTo>
                  <a:pt x="110" y="566"/>
                </a:lnTo>
                <a:lnTo>
                  <a:pt x="108" y="590"/>
                </a:lnTo>
                <a:lnTo>
                  <a:pt x="110" y="612"/>
                </a:lnTo>
                <a:lnTo>
                  <a:pt x="112" y="636"/>
                </a:lnTo>
                <a:lnTo>
                  <a:pt x="116" y="658"/>
                </a:lnTo>
                <a:lnTo>
                  <a:pt x="122" y="680"/>
                </a:lnTo>
                <a:lnTo>
                  <a:pt x="132" y="702"/>
                </a:lnTo>
                <a:lnTo>
                  <a:pt x="142" y="724"/>
                </a:lnTo>
                <a:lnTo>
                  <a:pt x="156" y="744"/>
                </a:lnTo>
                <a:lnTo>
                  <a:pt x="170" y="762"/>
                </a:lnTo>
                <a:lnTo>
                  <a:pt x="188" y="780"/>
                </a:lnTo>
                <a:lnTo>
                  <a:pt x="210" y="796"/>
                </a:lnTo>
                <a:lnTo>
                  <a:pt x="232" y="810"/>
                </a:lnTo>
                <a:lnTo>
                  <a:pt x="258" y="822"/>
                </a:lnTo>
                <a:lnTo>
                  <a:pt x="286" y="830"/>
                </a:lnTo>
                <a:lnTo>
                  <a:pt x="318" y="838"/>
                </a:lnTo>
                <a:lnTo>
                  <a:pt x="354" y="842"/>
                </a:lnTo>
                <a:lnTo>
                  <a:pt x="392" y="844"/>
                </a:lnTo>
                <a:lnTo>
                  <a:pt x="580" y="844"/>
                </a:lnTo>
                <a:lnTo>
                  <a:pt x="618" y="842"/>
                </a:lnTo>
                <a:lnTo>
                  <a:pt x="654" y="838"/>
                </a:lnTo>
                <a:lnTo>
                  <a:pt x="688" y="830"/>
                </a:lnTo>
                <a:lnTo>
                  <a:pt x="716" y="820"/>
                </a:lnTo>
                <a:lnTo>
                  <a:pt x="744" y="808"/>
                </a:lnTo>
                <a:lnTo>
                  <a:pt x="766" y="794"/>
                </a:lnTo>
                <a:lnTo>
                  <a:pt x="786" y="778"/>
                </a:lnTo>
                <a:lnTo>
                  <a:pt x="804" y="760"/>
                </a:lnTo>
                <a:lnTo>
                  <a:pt x="820" y="740"/>
                </a:lnTo>
                <a:lnTo>
                  <a:pt x="832" y="720"/>
                </a:lnTo>
                <a:lnTo>
                  <a:pt x="842" y="700"/>
                </a:lnTo>
                <a:lnTo>
                  <a:pt x="850" y="678"/>
                </a:lnTo>
                <a:lnTo>
                  <a:pt x="856" y="656"/>
                </a:lnTo>
                <a:lnTo>
                  <a:pt x="860" y="634"/>
                </a:lnTo>
                <a:lnTo>
                  <a:pt x="864" y="610"/>
                </a:lnTo>
                <a:lnTo>
                  <a:pt x="864" y="590"/>
                </a:lnTo>
                <a:lnTo>
                  <a:pt x="864" y="570"/>
                </a:lnTo>
                <a:lnTo>
                  <a:pt x="862" y="548"/>
                </a:lnTo>
                <a:lnTo>
                  <a:pt x="858" y="528"/>
                </a:lnTo>
                <a:lnTo>
                  <a:pt x="852" y="506"/>
                </a:lnTo>
                <a:lnTo>
                  <a:pt x="844" y="484"/>
                </a:lnTo>
                <a:lnTo>
                  <a:pt x="834" y="464"/>
                </a:lnTo>
                <a:lnTo>
                  <a:pt x="822" y="444"/>
                </a:lnTo>
                <a:lnTo>
                  <a:pt x="806" y="424"/>
                </a:lnTo>
                <a:lnTo>
                  <a:pt x="790" y="406"/>
                </a:lnTo>
                <a:lnTo>
                  <a:pt x="770" y="388"/>
                </a:lnTo>
                <a:lnTo>
                  <a:pt x="746" y="372"/>
                </a:lnTo>
                <a:lnTo>
                  <a:pt x="720" y="360"/>
                </a:lnTo>
                <a:lnTo>
                  <a:pt x="690" y="350"/>
                </a:lnTo>
                <a:lnTo>
                  <a:pt x="656" y="342"/>
                </a:lnTo>
                <a:lnTo>
                  <a:pt x="620" y="336"/>
                </a:lnTo>
                <a:lnTo>
                  <a:pt x="580" y="334"/>
                </a:lnTo>
                <a:close/>
                <a:moveTo>
                  <a:pt x="4384" y="156"/>
                </a:moveTo>
                <a:lnTo>
                  <a:pt x="4384" y="156"/>
                </a:lnTo>
                <a:lnTo>
                  <a:pt x="4394" y="154"/>
                </a:lnTo>
                <a:lnTo>
                  <a:pt x="4404" y="152"/>
                </a:lnTo>
                <a:lnTo>
                  <a:pt x="4414" y="148"/>
                </a:lnTo>
                <a:lnTo>
                  <a:pt x="4422" y="142"/>
                </a:lnTo>
                <a:lnTo>
                  <a:pt x="4430" y="134"/>
                </a:lnTo>
                <a:lnTo>
                  <a:pt x="4434" y="124"/>
                </a:lnTo>
                <a:lnTo>
                  <a:pt x="4438" y="112"/>
                </a:lnTo>
                <a:lnTo>
                  <a:pt x="4438" y="100"/>
                </a:lnTo>
                <a:lnTo>
                  <a:pt x="4438" y="76"/>
                </a:lnTo>
                <a:lnTo>
                  <a:pt x="4438" y="64"/>
                </a:lnTo>
                <a:lnTo>
                  <a:pt x="4434" y="52"/>
                </a:lnTo>
                <a:lnTo>
                  <a:pt x="4430" y="42"/>
                </a:lnTo>
                <a:lnTo>
                  <a:pt x="4422" y="34"/>
                </a:lnTo>
                <a:lnTo>
                  <a:pt x="4414" y="28"/>
                </a:lnTo>
                <a:lnTo>
                  <a:pt x="4404" y="24"/>
                </a:lnTo>
                <a:lnTo>
                  <a:pt x="4394" y="22"/>
                </a:lnTo>
                <a:lnTo>
                  <a:pt x="4384" y="20"/>
                </a:lnTo>
                <a:lnTo>
                  <a:pt x="4372" y="22"/>
                </a:lnTo>
                <a:lnTo>
                  <a:pt x="4362" y="24"/>
                </a:lnTo>
                <a:lnTo>
                  <a:pt x="4352" y="28"/>
                </a:lnTo>
                <a:lnTo>
                  <a:pt x="4344" y="34"/>
                </a:lnTo>
                <a:lnTo>
                  <a:pt x="4338" y="42"/>
                </a:lnTo>
                <a:lnTo>
                  <a:pt x="4332" y="52"/>
                </a:lnTo>
                <a:lnTo>
                  <a:pt x="4328" y="64"/>
                </a:lnTo>
                <a:lnTo>
                  <a:pt x="4328" y="76"/>
                </a:lnTo>
                <a:lnTo>
                  <a:pt x="4328" y="100"/>
                </a:lnTo>
                <a:lnTo>
                  <a:pt x="4328" y="112"/>
                </a:lnTo>
                <a:lnTo>
                  <a:pt x="4332" y="124"/>
                </a:lnTo>
                <a:lnTo>
                  <a:pt x="4336" y="134"/>
                </a:lnTo>
                <a:lnTo>
                  <a:pt x="4344" y="142"/>
                </a:lnTo>
                <a:lnTo>
                  <a:pt x="4352" y="148"/>
                </a:lnTo>
                <a:lnTo>
                  <a:pt x="4362" y="152"/>
                </a:lnTo>
                <a:lnTo>
                  <a:pt x="4372" y="154"/>
                </a:lnTo>
                <a:lnTo>
                  <a:pt x="4384" y="156"/>
                </a:lnTo>
                <a:close/>
                <a:moveTo>
                  <a:pt x="4328" y="236"/>
                </a:moveTo>
                <a:lnTo>
                  <a:pt x="4328" y="236"/>
                </a:lnTo>
                <a:lnTo>
                  <a:pt x="4354" y="236"/>
                </a:lnTo>
                <a:lnTo>
                  <a:pt x="4372" y="238"/>
                </a:lnTo>
                <a:lnTo>
                  <a:pt x="4388" y="242"/>
                </a:lnTo>
                <a:lnTo>
                  <a:pt x="4402" y="248"/>
                </a:lnTo>
                <a:lnTo>
                  <a:pt x="4414" y="256"/>
                </a:lnTo>
                <a:lnTo>
                  <a:pt x="4424" y="268"/>
                </a:lnTo>
                <a:lnTo>
                  <a:pt x="4432" y="284"/>
                </a:lnTo>
                <a:lnTo>
                  <a:pt x="4436" y="304"/>
                </a:lnTo>
                <a:lnTo>
                  <a:pt x="4438" y="328"/>
                </a:lnTo>
                <a:lnTo>
                  <a:pt x="4438" y="942"/>
                </a:lnTo>
                <a:lnTo>
                  <a:pt x="4410" y="942"/>
                </a:lnTo>
                <a:lnTo>
                  <a:pt x="4390" y="940"/>
                </a:lnTo>
                <a:lnTo>
                  <a:pt x="4374" y="936"/>
                </a:lnTo>
                <a:lnTo>
                  <a:pt x="4360" y="930"/>
                </a:lnTo>
                <a:lnTo>
                  <a:pt x="4348" y="920"/>
                </a:lnTo>
                <a:lnTo>
                  <a:pt x="4340" y="908"/>
                </a:lnTo>
                <a:lnTo>
                  <a:pt x="4334" y="892"/>
                </a:lnTo>
                <a:lnTo>
                  <a:pt x="4330" y="874"/>
                </a:lnTo>
                <a:lnTo>
                  <a:pt x="4328" y="852"/>
                </a:lnTo>
                <a:lnTo>
                  <a:pt x="4328" y="236"/>
                </a:lnTo>
                <a:close/>
                <a:moveTo>
                  <a:pt x="1210" y="328"/>
                </a:moveTo>
                <a:lnTo>
                  <a:pt x="1210" y="328"/>
                </a:lnTo>
                <a:lnTo>
                  <a:pt x="1230" y="312"/>
                </a:lnTo>
                <a:lnTo>
                  <a:pt x="1252" y="296"/>
                </a:lnTo>
                <a:lnTo>
                  <a:pt x="1280" y="280"/>
                </a:lnTo>
                <a:lnTo>
                  <a:pt x="1310" y="266"/>
                </a:lnTo>
                <a:lnTo>
                  <a:pt x="1344" y="254"/>
                </a:lnTo>
                <a:lnTo>
                  <a:pt x="1382" y="244"/>
                </a:lnTo>
                <a:lnTo>
                  <a:pt x="1424" y="238"/>
                </a:lnTo>
                <a:lnTo>
                  <a:pt x="1472" y="236"/>
                </a:lnTo>
                <a:lnTo>
                  <a:pt x="1692" y="236"/>
                </a:lnTo>
                <a:lnTo>
                  <a:pt x="1718" y="238"/>
                </a:lnTo>
                <a:lnTo>
                  <a:pt x="1744" y="238"/>
                </a:lnTo>
                <a:lnTo>
                  <a:pt x="1770" y="242"/>
                </a:lnTo>
                <a:lnTo>
                  <a:pt x="1794" y="246"/>
                </a:lnTo>
                <a:lnTo>
                  <a:pt x="1816" y="250"/>
                </a:lnTo>
                <a:lnTo>
                  <a:pt x="1838" y="256"/>
                </a:lnTo>
                <a:lnTo>
                  <a:pt x="1878" y="270"/>
                </a:lnTo>
                <a:lnTo>
                  <a:pt x="1912" y="288"/>
                </a:lnTo>
                <a:lnTo>
                  <a:pt x="1944" y="308"/>
                </a:lnTo>
                <a:lnTo>
                  <a:pt x="1972" y="332"/>
                </a:lnTo>
                <a:lnTo>
                  <a:pt x="1996" y="356"/>
                </a:lnTo>
                <a:lnTo>
                  <a:pt x="2016" y="384"/>
                </a:lnTo>
                <a:lnTo>
                  <a:pt x="2032" y="412"/>
                </a:lnTo>
                <a:lnTo>
                  <a:pt x="2046" y="440"/>
                </a:lnTo>
                <a:lnTo>
                  <a:pt x="2058" y="470"/>
                </a:lnTo>
                <a:lnTo>
                  <a:pt x="2066" y="500"/>
                </a:lnTo>
                <a:lnTo>
                  <a:pt x="2070" y="530"/>
                </a:lnTo>
                <a:lnTo>
                  <a:pt x="2074" y="560"/>
                </a:lnTo>
                <a:lnTo>
                  <a:pt x="2074" y="590"/>
                </a:lnTo>
                <a:lnTo>
                  <a:pt x="2074" y="620"/>
                </a:lnTo>
                <a:lnTo>
                  <a:pt x="2070" y="652"/>
                </a:lnTo>
                <a:lnTo>
                  <a:pt x="2064" y="684"/>
                </a:lnTo>
                <a:lnTo>
                  <a:pt x="2054" y="716"/>
                </a:lnTo>
                <a:lnTo>
                  <a:pt x="2042" y="746"/>
                </a:lnTo>
                <a:lnTo>
                  <a:pt x="2028" y="774"/>
                </a:lnTo>
                <a:lnTo>
                  <a:pt x="2010" y="802"/>
                </a:lnTo>
                <a:lnTo>
                  <a:pt x="1988" y="828"/>
                </a:lnTo>
                <a:lnTo>
                  <a:pt x="1964" y="852"/>
                </a:lnTo>
                <a:lnTo>
                  <a:pt x="1936" y="874"/>
                </a:lnTo>
                <a:lnTo>
                  <a:pt x="1906" y="894"/>
                </a:lnTo>
                <a:lnTo>
                  <a:pt x="1870" y="910"/>
                </a:lnTo>
                <a:lnTo>
                  <a:pt x="1832" y="924"/>
                </a:lnTo>
                <a:lnTo>
                  <a:pt x="1788" y="934"/>
                </a:lnTo>
                <a:lnTo>
                  <a:pt x="1742" y="940"/>
                </a:lnTo>
                <a:lnTo>
                  <a:pt x="1692" y="942"/>
                </a:lnTo>
                <a:lnTo>
                  <a:pt x="1472" y="942"/>
                </a:lnTo>
                <a:lnTo>
                  <a:pt x="1432" y="940"/>
                </a:lnTo>
                <a:lnTo>
                  <a:pt x="1394" y="936"/>
                </a:lnTo>
                <a:lnTo>
                  <a:pt x="1358" y="928"/>
                </a:lnTo>
                <a:lnTo>
                  <a:pt x="1324" y="916"/>
                </a:lnTo>
                <a:lnTo>
                  <a:pt x="1290" y="904"/>
                </a:lnTo>
                <a:lnTo>
                  <a:pt x="1260" y="886"/>
                </a:lnTo>
                <a:lnTo>
                  <a:pt x="1232" y="868"/>
                </a:lnTo>
                <a:lnTo>
                  <a:pt x="1206" y="846"/>
                </a:lnTo>
                <a:lnTo>
                  <a:pt x="1184" y="822"/>
                </a:lnTo>
                <a:lnTo>
                  <a:pt x="1162" y="796"/>
                </a:lnTo>
                <a:lnTo>
                  <a:pt x="1144" y="766"/>
                </a:lnTo>
                <a:lnTo>
                  <a:pt x="1130" y="734"/>
                </a:lnTo>
                <a:lnTo>
                  <a:pt x="1118" y="702"/>
                </a:lnTo>
                <a:lnTo>
                  <a:pt x="1110" y="666"/>
                </a:lnTo>
                <a:lnTo>
                  <a:pt x="1104" y="628"/>
                </a:lnTo>
                <a:lnTo>
                  <a:pt x="1102" y="590"/>
                </a:lnTo>
                <a:lnTo>
                  <a:pt x="1102" y="0"/>
                </a:lnTo>
                <a:lnTo>
                  <a:pt x="1136" y="0"/>
                </a:lnTo>
                <a:lnTo>
                  <a:pt x="1154" y="0"/>
                </a:lnTo>
                <a:lnTo>
                  <a:pt x="1168" y="4"/>
                </a:lnTo>
                <a:lnTo>
                  <a:pt x="1180" y="10"/>
                </a:lnTo>
                <a:lnTo>
                  <a:pt x="1192" y="18"/>
                </a:lnTo>
                <a:lnTo>
                  <a:pt x="1200" y="28"/>
                </a:lnTo>
                <a:lnTo>
                  <a:pt x="1206" y="40"/>
                </a:lnTo>
                <a:lnTo>
                  <a:pt x="1210" y="54"/>
                </a:lnTo>
                <a:lnTo>
                  <a:pt x="1210" y="70"/>
                </a:lnTo>
                <a:lnTo>
                  <a:pt x="1210" y="328"/>
                </a:lnTo>
                <a:close/>
                <a:moveTo>
                  <a:pt x="1496" y="844"/>
                </a:moveTo>
                <a:lnTo>
                  <a:pt x="1496" y="844"/>
                </a:lnTo>
                <a:lnTo>
                  <a:pt x="1684" y="844"/>
                </a:lnTo>
                <a:lnTo>
                  <a:pt x="1722" y="842"/>
                </a:lnTo>
                <a:lnTo>
                  <a:pt x="1756" y="838"/>
                </a:lnTo>
                <a:lnTo>
                  <a:pt x="1788" y="830"/>
                </a:lnTo>
                <a:lnTo>
                  <a:pt x="1816" y="820"/>
                </a:lnTo>
                <a:lnTo>
                  <a:pt x="1842" y="810"/>
                </a:lnTo>
                <a:lnTo>
                  <a:pt x="1866" y="796"/>
                </a:lnTo>
                <a:lnTo>
                  <a:pt x="1886" y="780"/>
                </a:lnTo>
                <a:lnTo>
                  <a:pt x="1904" y="762"/>
                </a:lnTo>
                <a:lnTo>
                  <a:pt x="1920" y="742"/>
                </a:lnTo>
                <a:lnTo>
                  <a:pt x="1932" y="722"/>
                </a:lnTo>
                <a:lnTo>
                  <a:pt x="1944" y="702"/>
                </a:lnTo>
                <a:lnTo>
                  <a:pt x="1952" y="680"/>
                </a:lnTo>
                <a:lnTo>
                  <a:pt x="1958" y="658"/>
                </a:lnTo>
                <a:lnTo>
                  <a:pt x="1964" y="634"/>
                </a:lnTo>
                <a:lnTo>
                  <a:pt x="1966" y="612"/>
                </a:lnTo>
                <a:lnTo>
                  <a:pt x="1966" y="590"/>
                </a:lnTo>
                <a:lnTo>
                  <a:pt x="1966" y="566"/>
                </a:lnTo>
                <a:lnTo>
                  <a:pt x="1964" y="544"/>
                </a:lnTo>
                <a:lnTo>
                  <a:pt x="1958" y="520"/>
                </a:lnTo>
                <a:lnTo>
                  <a:pt x="1952" y="498"/>
                </a:lnTo>
                <a:lnTo>
                  <a:pt x="1944" y="476"/>
                </a:lnTo>
                <a:lnTo>
                  <a:pt x="1932" y="456"/>
                </a:lnTo>
                <a:lnTo>
                  <a:pt x="1920" y="436"/>
                </a:lnTo>
                <a:lnTo>
                  <a:pt x="1904" y="416"/>
                </a:lnTo>
                <a:lnTo>
                  <a:pt x="1886" y="398"/>
                </a:lnTo>
                <a:lnTo>
                  <a:pt x="1866" y="382"/>
                </a:lnTo>
                <a:lnTo>
                  <a:pt x="1842" y="370"/>
                </a:lnTo>
                <a:lnTo>
                  <a:pt x="1816" y="358"/>
                </a:lnTo>
                <a:lnTo>
                  <a:pt x="1788" y="348"/>
                </a:lnTo>
                <a:lnTo>
                  <a:pt x="1756" y="340"/>
                </a:lnTo>
                <a:lnTo>
                  <a:pt x="1722" y="336"/>
                </a:lnTo>
                <a:lnTo>
                  <a:pt x="1684" y="334"/>
                </a:lnTo>
                <a:lnTo>
                  <a:pt x="1496" y="334"/>
                </a:lnTo>
                <a:lnTo>
                  <a:pt x="1456" y="336"/>
                </a:lnTo>
                <a:lnTo>
                  <a:pt x="1420" y="340"/>
                </a:lnTo>
                <a:lnTo>
                  <a:pt x="1388" y="348"/>
                </a:lnTo>
                <a:lnTo>
                  <a:pt x="1358" y="358"/>
                </a:lnTo>
                <a:lnTo>
                  <a:pt x="1332" y="370"/>
                </a:lnTo>
                <a:lnTo>
                  <a:pt x="1308" y="384"/>
                </a:lnTo>
                <a:lnTo>
                  <a:pt x="1288" y="402"/>
                </a:lnTo>
                <a:lnTo>
                  <a:pt x="1270" y="418"/>
                </a:lnTo>
                <a:lnTo>
                  <a:pt x="1256" y="438"/>
                </a:lnTo>
                <a:lnTo>
                  <a:pt x="1242" y="458"/>
                </a:lnTo>
                <a:lnTo>
                  <a:pt x="1232" y="480"/>
                </a:lnTo>
                <a:lnTo>
                  <a:pt x="1224" y="500"/>
                </a:lnTo>
                <a:lnTo>
                  <a:pt x="1218" y="524"/>
                </a:lnTo>
                <a:lnTo>
                  <a:pt x="1214" y="546"/>
                </a:lnTo>
                <a:lnTo>
                  <a:pt x="1212" y="568"/>
                </a:lnTo>
                <a:lnTo>
                  <a:pt x="1210" y="590"/>
                </a:lnTo>
                <a:lnTo>
                  <a:pt x="1212" y="608"/>
                </a:lnTo>
                <a:lnTo>
                  <a:pt x="1214" y="630"/>
                </a:lnTo>
                <a:lnTo>
                  <a:pt x="1218" y="650"/>
                </a:lnTo>
                <a:lnTo>
                  <a:pt x="1224" y="672"/>
                </a:lnTo>
                <a:lnTo>
                  <a:pt x="1232" y="694"/>
                </a:lnTo>
                <a:lnTo>
                  <a:pt x="1242" y="714"/>
                </a:lnTo>
                <a:lnTo>
                  <a:pt x="1254" y="736"/>
                </a:lnTo>
                <a:lnTo>
                  <a:pt x="1268" y="754"/>
                </a:lnTo>
                <a:lnTo>
                  <a:pt x="1286" y="774"/>
                </a:lnTo>
                <a:lnTo>
                  <a:pt x="1306" y="790"/>
                </a:lnTo>
                <a:lnTo>
                  <a:pt x="1328" y="806"/>
                </a:lnTo>
                <a:lnTo>
                  <a:pt x="1356" y="818"/>
                </a:lnTo>
                <a:lnTo>
                  <a:pt x="1384" y="830"/>
                </a:lnTo>
                <a:lnTo>
                  <a:pt x="1418" y="838"/>
                </a:lnTo>
                <a:lnTo>
                  <a:pt x="1456" y="842"/>
                </a:lnTo>
                <a:lnTo>
                  <a:pt x="1496" y="844"/>
                </a:lnTo>
                <a:close/>
                <a:moveTo>
                  <a:pt x="2294" y="328"/>
                </a:moveTo>
                <a:lnTo>
                  <a:pt x="2294" y="328"/>
                </a:lnTo>
                <a:lnTo>
                  <a:pt x="2312" y="312"/>
                </a:lnTo>
                <a:lnTo>
                  <a:pt x="2336" y="296"/>
                </a:lnTo>
                <a:lnTo>
                  <a:pt x="2362" y="280"/>
                </a:lnTo>
                <a:lnTo>
                  <a:pt x="2392" y="266"/>
                </a:lnTo>
                <a:lnTo>
                  <a:pt x="2426" y="254"/>
                </a:lnTo>
                <a:lnTo>
                  <a:pt x="2464" y="244"/>
                </a:lnTo>
                <a:lnTo>
                  <a:pt x="2506" y="238"/>
                </a:lnTo>
                <a:lnTo>
                  <a:pt x="2554" y="236"/>
                </a:lnTo>
                <a:lnTo>
                  <a:pt x="2774" y="236"/>
                </a:lnTo>
                <a:lnTo>
                  <a:pt x="2800" y="238"/>
                </a:lnTo>
                <a:lnTo>
                  <a:pt x="2828" y="238"/>
                </a:lnTo>
                <a:lnTo>
                  <a:pt x="2852" y="242"/>
                </a:lnTo>
                <a:lnTo>
                  <a:pt x="2876" y="246"/>
                </a:lnTo>
                <a:lnTo>
                  <a:pt x="2898" y="250"/>
                </a:lnTo>
                <a:lnTo>
                  <a:pt x="2920" y="256"/>
                </a:lnTo>
                <a:lnTo>
                  <a:pt x="2960" y="270"/>
                </a:lnTo>
                <a:lnTo>
                  <a:pt x="2996" y="288"/>
                </a:lnTo>
                <a:lnTo>
                  <a:pt x="3026" y="308"/>
                </a:lnTo>
                <a:lnTo>
                  <a:pt x="3054" y="332"/>
                </a:lnTo>
                <a:lnTo>
                  <a:pt x="3078" y="356"/>
                </a:lnTo>
                <a:lnTo>
                  <a:pt x="3098" y="384"/>
                </a:lnTo>
                <a:lnTo>
                  <a:pt x="3114" y="412"/>
                </a:lnTo>
                <a:lnTo>
                  <a:pt x="3128" y="440"/>
                </a:lnTo>
                <a:lnTo>
                  <a:pt x="3140" y="470"/>
                </a:lnTo>
                <a:lnTo>
                  <a:pt x="3148" y="500"/>
                </a:lnTo>
                <a:lnTo>
                  <a:pt x="3152" y="530"/>
                </a:lnTo>
                <a:lnTo>
                  <a:pt x="3156" y="560"/>
                </a:lnTo>
                <a:lnTo>
                  <a:pt x="3158" y="590"/>
                </a:lnTo>
                <a:lnTo>
                  <a:pt x="3156" y="620"/>
                </a:lnTo>
                <a:lnTo>
                  <a:pt x="3152" y="652"/>
                </a:lnTo>
                <a:lnTo>
                  <a:pt x="3146" y="684"/>
                </a:lnTo>
                <a:lnTo>
                  <a:pt x="3136" y="716"/>
                </a:lnTo>
                <a:lnTo>
                  <a:pt x="3126" y="746"/>
                </a:lnTo>
                <a:lnTo>
                  <a:pt x="3110" y="774"/>
                </a:lnTo>
                <a:lnTo>
                  <a:pt x="3092" y="802"/>
                </a:lnTo>
                <a:lnTo>
                  <a:pt x="3072" y="828"/>
                </a:lnTo>
                <a:lnTo>
                  <a:pt x="3046" y="852"/>
                </a:lnTo>
                <a:lnTo>
                  <a:pt x="3018" y="874"/>
                </a:lnTo>
                <a:lnTo>
                  <a:pt x="2988" y="894"/>
                </a:lnTo>
                <a:lnTo>
                  <a:pt x="2952" y="910"/>
                </a:lnTo>
                <a:lnTo>
                  <a:pt x="2914" y="924"/>
                </a:lnTo>
                <a:lnTo>
                  <a:pt x="2872" y="934"/>
                </a:lnTo>
                <a:lnTo>
                  <a:pt x="2824" y="940"/>
                </a:lnTo>
                <a:lnTo>
                  <a:pt x="2774" y="942"/>
                </a:lnTo>
                <a:lnTo>
                  <a:pt x="2554" y="942"/>
                </a:lnTo>
                <a:lnTo>
                  <a:pt x="2514" y="940"/>
                </a:lnTo>
                <a:lnTo>
                  <a:pt x="2476" y="936"/>
                </a:lnTo>
                <a:lnTo>
                  <a:pt x="2440" y="928"/>
                </a:lnTo>
                <a:lnTo>
                  <a:pt x="2406" y="916"/>
                </a:lnTo>
                <a:lnTo>
                  <a:pt x="2374" y="904"/>
                </a:lnTo>
                <a:lnTo>
                  <a:pt x="2342" y="886"/>
                </a:lnTo>
                <a:lnTo>
                  <a:pt x="2314" y="868"/>
                </a:lnTo>
                <a:lnTo>
                  <a:pt x="2288" y="846"/>
                </a:lnTo>
                <a:lnTo>
                  <a:pt x="2266" y="822"/>
                </a:lnTo>
                <a:lnTo>
                  <a:pt x="2246" y="796"/>
                </a:lnTo>
                <a:lnTo>
                  <a:pt x="2228" y="766"/>
                </a:lnTo>
                <a:lnTo>
                  <a:pt x="2212" y="734"/>
                </a:lnTo>
                <a:lnTo>
                  <a:pt x="2200" y="702"/>
                </a:lnTo>
                <a:lnTo>
                  <a:pt x="2192" y="666"/>
                </a:lnTo>
                <a:lnTo>
                  <a:pt x="2186" y="628"/>
                </a:lnTo>
                <a:lnTo>
                  <a:pt x="2184" y="590"/>
                </a:lnTo>
                <a:lnTo>
                  <a:pt x="2184" y="0"/>
                </a:lnTo>
                <a:lnTo>
                  <a:pt x="2218" y="0"/>
                </a:lnTo>
                <a:lnTo>
                  <a:pt x="2236" y="0"/>
                </a:lnTo>
                <a:lnTo>
                  <a:pt x="2250" y="4"/>
                </a:lnTo>
                <a:lnTo>
                  <a:pt x="2264" y="10"/>
                </a:lnTo>
                <a:lnTo>
                  <a:pt x="2274" y="18"/>
                </a:lnTo>
                <a:lnTo>
                  <a:pt x="2282" y="28"/>
                </a:lnTo>
                <a:lnTo>
                  <a:pt x="2288" y="40"/>
                </a:lnTo>
                <a:lnTo>
                  <a:pt x="2292" y="54"/>
                </a:lnTo>
                <a:lnTo>
                  <a:pt x="2294" y="70"/>
                </a:lnTo>
                <a:lnTo>
                  <a:pt x="2294" y="328"/>
                </a:lnTo>
                <a:close/>
                <a:moveTo>
                  <a:pt x="2578" y="844"/>
                </a:moveTo>
                <a:lnTo>
                  <a:pt x="2578" y="844"/>
                </a:lnTo>
                <a:lnTo>
                  <a:pt x="2766" y="844"/>
                </a:lnTo>
                <a:lnTo>
                  <a:pt x="2804" y="842"/>
                </a:lnTo>
                <a:lnTo>
                  <a:pt x="2838" y="838"/>
                </a:lnTo>
                <a:lnTo>
                  <a:pt x="2870" y="830"/>
                </a:lnTo>
                <a:lnTo>
                  <a:pt x="2900" y="820"/>
                </a:lnTo>
                <a:lnTo>
                  <a:pt x="2924" y="810"/>
                </a:lnTo>
                <a:lnTo>
                  <a:pt x="2948" y="796"/>
                </a:lnTo>
                <a:lnTo>
                  <a:pt x="2968" y="780"/>
                </a:lnTo>
                <a:lnTo>
                  <a:pt x="2986" y="762"/>
                </a:lnTo>
                <a:lnTo>
                  <a:pt x="3002" y="742"/>
                </a:lnTo>
                <a:lnTo>
                  <a:pt x="3014" y="722"/>
                </a:lnTo>
                <a:lnTo>
                  <a:pt x="3026" y="702"/>
                </a:lnTo>
                <a:lnTo>
                  <a:pt x="3034" y="680"/>
                </a:lnTo>
                <a:lnTo>
                  <a:pt x="3040" y="658"/>
                </a:lnTo>
                <a:lnTo>
                  <a:pt x="3046" y="634"/>
                </a:lnTo>
                <a:lnTo>
                  <a:pt x="3048" y="612"/>
                </a:lnTo>
                <a:lnTo>
                  <a:pt x="3048" y="590"/>
                </a:lnTo>
                <a:lnTo>
                  <a:pt x="3048" y="566"/>
                </a:lnTo>
                <a:lnTo>
                  <a:pt x="3046" y="544"/>
                </a:lnTo>
                <a:lnTo>
                  <a:pt x="3040" y="520"/>
                </a:lnTo>
                <a:lnTo>
                  <a:pt x="3034" y="498"/>
                </a:lnTo>
                <a:lnTo>
                  <a:pt x="3026" y="476"/>
                </a:lnTo>
                <a:lnTo>
                  <a:pt x="3014" y="456"/>
                </a:lnTo>
                <a:lnTo>
                  <a:pt x="3002" y="436"/>
                </a:lnTo>
                <a:lnTo>
                  <a:pt x="2986" y="416"/>
                </a:lnTo>
                <a:lnTo>
                  <a:pt x="2968" y="398"/>
                </a:lnTo>
                <a:lnTo>
                  <a:pt x="2948" y="382"/>
                </a:lnTo>
                <a:lnTo>
                  <a:pt x="2924" y="370"/>
                </a:lnTo>
                <a:lnTo>
                  <a:pt x="2900" y="358"/>
                </a:lnTo>
                <a:lnTo>
                  <a:pt x="2870" y="348"/>
                </a:lnTo>
                <a:lnTo>
                  <a:pt x="2838" y="340"/>
                </a:lnTo>
                <a:lnTo>
                  <a:pt x="2804" y="336"/>
                </a:lnTo>
                <a:lnTo>
                  <a:pt x="2766" y="334"/>
                </a:lnTo>
                <a:lnTo>
                  <a:pt x="2578" y="334"/>
                </a:lnTo>
                <a:lnTo>
                  <a:pt x="2538" y="336"/>
                </a:lnTo>
                <a:lnTo>
                  <a:pt x="2502" y="340"/>
                </a:lnTo>
                <a:lnTo>
                  <a:pt x="2470" y="348"/>
                </a:lnTo>
                <a:lnTo>
                  <a:pt x="2440" y="358"/>
                </a:lnTo>
                <a:lnTo>
                  <a:pt x="2414" y="370"/>
                </a:lnTo>
                <a:lnTo>
                  <a:pt x="2390" y="384"/>
                </a:lnTo>
                <a:lnTo>
                  <a:pt x="2370" y="402"/>
                </a:lnTo>
                <a:lnTo>
                  <a:pt x="2352" y="418"/>
                </a:lnTo>
                <a:lnTo>
                  <a:pt x="2338" y="438"/>
                </a:lnTo>
                <a:lnTo>
                  <a:pt x="2326" y="458"/>
                </a:lnTo>
                <a:lnTo>
                  <a:pt x="2314" y="480"/>
                </a:lnTo>
                <a:lnTo>
                  <a:pt x="2306" y="500"/>
                </a:lnTo>
                <a:lnTo>
                  <a:pt x="2300" y="524"/>
                </a:lnTo>
                <a:lnTo>
                  <a:pt x="2296" y="546"/>
                </a:lnTo>
                <a:lnTo>
                  <a:pt x="2294" y="568"/>
                </a:lnTo>
                <a:lnTo>
                  <a:pt x="2294" y="590"/>
                </a:lnTo>
                <a:lnTo>
                  <a:pt x="2294" y="608"/>
                </a:lnTo>
                <a:lnTo>
                  <a:pt x="2296" y="630"/>
                </a:lnTo>
                <a:lnTo>
                  <a:pt x="2300" y="650"/>
                </a:lnTo>
                <a:lnTo>
                  <a:pt x="2306" y="672"/>
                </a:lnTo>
                <a:lnTo>
                  <a:pt x="2314" y="694"/>
                </a:lnTo>
                <a:lnTo>
                  <a:pt x="2324" y="714"/>
                </a:lnTo>
                <a:lnTo>
                  <a:pt x="2336" y="736"/>
                </a:lnTo>
                <a:lnTo>
                  <a:pt x="2350" y="754"/>
                </a:lnTo>
                <a:lnTo>
                  <a:pt x="2368" y="774"/>
                </a:lnTo>
                <a:lnTo>
                  <a:pt x="2388" y="790"/>
                </a:lnTo>
                <a:lnTo>
                  <a:pt x="2412" y="806"/>
                </a:lnTo>
                <a:lnTo>
                  <a:pt x="2438" y="818"/>
                </a:lnTo>
                <a:lnTo>
                  <a:pt x="2468" y="830"/>
                </a:lnTo>
                <a:lnTo>
                  <a:pt x="2500" y="838"/>
                </a:lnTo>
                <a:lnTo>
                  <a:pt x="2538" y="842"/>
                </a:lnTo>
                <a:lnTo>
                  <a:pt x="2578" y="8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37"/>
          <p:cNvSpPr>
            <a:spLocks noChangeArrowheads="1"/>
          </p:cNvSpPr>
          <p:nvPr userDrawn="1"/>
        </p:nvSpPr>
        <p:spPr bwMode="auto">
          <a:xfrm>
            <a:off x="11894209" y="6628414"/>
            <a:ext cx="13465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55E410-1736-45B0-A205-0F75268ADF77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5" name="Rectangle 37"/>
          <p:cNvSpPr>
            <a:spLocks noChangeArrowheads="1"/>
          </p:cNvSpPr>
          <p:nvPr userDrawn="1"/>
        </p:nvSpPr>
        <p:spPr bwMode="auto">
          <a:xfrm>
            <a:off x="11894209" y="6628414"/>
            <a:ext cx="13465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55E410-1736-45B0-A205-0F75268ADF77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0" name="Rectangle 36">
            <a:extLst>
              <a:ext uri="{FF2B5EF4-FFF2-40B4-BE49-F238E27FC236}">
                <a16:creationId xmlns:a16="http://schemas.microsoft.com/office/drawing/2014/main" id="{5639589E-9D72-428C-A9C8-7BA7E267CA9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307716" y="6628414"/>
            <a:ext cx="142026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Company Confidential © 2023</a:t>
            </a:r>
          </a:p>
        </p:txBody>
      </p:sp>
      <p:sp>
        <p:nvSpPr>
          <p:cNvPr id="12" name="Rectangle 36">
            <a:extLst>
              <a:ext uri="{FF2B5EF4-FFF2-40B4-BE49-F238E27FC236}">
                <a16:creationId xmlns:a16="http://schemas.microsoft.com/office/drawing/2014/main" id="{645485FC-F2F1-4C4E-97CE-57624159BC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36663" y="6628414"/>
            <a:ext cx="333905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AbbVie document BCL2-AA-00037-FM, v13.0; Approval date: June 2023</a:t>
            </a:r>
          </a:p>
        </p:txBody>
      </p:sp>
    </p:spTree>
    <p:extLst>
      <p:ext uri="{BB962C8B-B14F-4D97-AF65-F5344CB8AC3E}">
        <p14:creationId xmlns:p14="http://schemas.microsoft.com/office/powerpoint/2010/main" val="399603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</p:sldLayoutIdLst>
  <p:transition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600" baseline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263525" indent="-263525" algn="l" rtl="0" eaLnBrk="1" fontAlgn="base" hangingPunct="1">
        <a:spcBef>
          <a:spcPts val="1200"/>
        </a:spcBef>
        <a:spcAft>
          <a:spcPts val="0"/>
        </a:spcAft>
        <a:buClr>
          <a:schemeClr val="tx1"/>
        </a:buClr>
        <a:buSzPct val="11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50875" indent="-330200" algn="l" rtl="0" eaLnBrk="1" fontAlgn="base" hangingPunct="1"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200">
          <a:solidFill>
            <a:schemeClr val="tx1"/>
          </a:solidFill>
          <a:latin typeface="+mn-lt"/>
        </a:defRPr>
      </a:lvl2pPr>
      <a:lvl3pPr marL="1017588" indent="-320675" algn="l" rtl="0" eaLnBrk="1" fontAlgn="base" hangingPunct="1">
        <a:spcBef>
          <a:spcPts val="600"/>
        </a:spcBef>
        <a:spcAft>
          <a:spcPts val="0"/>
        </a:spcAft>
        <a:buSzPct val="9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347788" indent="-301625" algn="l" rtl="0" eaLnBrk="1" fontAlgn="base" hangingPunct="1">
        <a:spcBef>
          <a:spcPts val="300"/>
        </a:spcBef>
        <a:spcAft>
          <a:spcPts val="0"/>
        </a:spcAft>
        <a:buSzPct val="9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1649413" indent="-284163" algn="l" rtl="0" eaLnBrk="1" fontAlgn="base" hangingPunct="1">
        <a:spcBef>
          <a:spcPts val="300"/>
        </a:spcBef>
        <a:spcAft>
          <a:spcPts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1314450" indent="-169863" algn="l" rtl="0" eaLnBrk="1" fontAlgn="base" hangingPunct="1">
        <a:lnSpc>
          <a:spcPct val="100000"/>
        </a:lnSpc>
        <a:spcBef>
          <a:spcPts val="0"/>
        </a:spcBef>
        <a:spcAft>
          <a:spcPts val="300"/>
        </a:spcAft>
        <a:buFont typeface="Calibri" pitchFamily="34" charset="0"/>
        <a:buChar char="–"/>
        <a:defRPr sz="1600" baseline="0">
          <a:solidFill>
            <a:srgbClr val="000000"/>
          </a:solidFill>
          <a:latin typeface="+mn-lt"/>
        </a:defRPr>
      </a:lvl6pPr>
      <a:lvl7pPr marL="2513013" indent="-227013" algn="l" rtl="0" eaLnBrk="1" fontAlgn="base" hangingPunct="1">
        <a:spcBef>
          <a:spcPct val="0"/>
        </a:spcBef>
        <a:spcAft>
          <a:spcPct val="30000"/>
        </a:spcAft>
        <a:buChar char="–"/>
        <a:defRPr sz="1600">
          <a:solidFill>
            <a:schemeClr val="tx1"/>
          </a:solidFill>
          <a:latin typeface="+mn-lt"/>
        </a:defRPr>
      </a:lvl7pPr>
      <a:lvl8pPr marL="2970213" indent="-227013" algn="l" rtl="0" eaLnBrk="1" fontAlgn="base" hangingPunct="1">
        <a:spcBef>
          <a:spcPct val="0"/>
        </a:spcBef>
        <a:spcAft>
          <a:spcPct val="30000"/>
        </a:spcAft>
        <a:buChar char="–"/>
        <a:defRPr sz="1600">
          <a:solidFill>
            <a:schemeClr val="tx1"/>
          </a:solidFill>
          <a:latin typeface="+mn-lt"/>
        </a:defRPr>
      </a:lvl8pPr>
      <a:lvl9pPr marL="3427413" indent="-227013" algn="l" rtl="0" eaLnBrk="1" fontAlgn="base" hangingPunct="1">
        <a:spcBef>
          <a:spcPct val="0"/>
        </a:spcBef>
        <a:spcAft>
          <a:spcPct val="30000"/>
        </a:spcAft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663">
          <p15:clr>
            <a:srgbClr val="F26B43"/>
          </p15:clr>
        </p15:guide>
        <p15:guide id="4" orient="horz" pos="3885">
          <p15:clr>
            <a:srgbClr val="F26B43"/>
          </p15:clr>
        </p15:guide>
        <p15:guide id="5" pos="279">
          <p15:clr>
            <a:srgbClr val="F26B43"/>
          </p15:clr>
        </p15:guide>
        <p15:guide id="6" pos="7389">
          <p15:clr>
            <a:srgbClr val="F26B43"/>
          </p15:clr>
        </p15:guide>
        <p15:guide id="7" pos="340">
          <p15:clr>
            <a:srgbClr val="F26B43"/>
          </p15:clr>
        </p15:guide>
        <p15:guide id="8" pos="7513">
          <p15:clr>
            <a:srgbClr val="F26B43"/>
          </p15:clr>
        </p15:guide>
        <p15:guide id="9" pos="4062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2"/>
          <p:cNvSpPr>
            <a:spLocks noGrp="1" noChangeArrowheads="1"/>
          </p:cNvSpPr>
          <p:nvPr>
            <p:ph type="title"/>
          </p:nvPr>
        </p:nvSpPr>
        <p:spPr bwMode="gray">
          <a:xfrm>
            <a:off x="442913" y="91781"/>
            <a:ext cx="114839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2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42913" y="1052514"/>
            <a:ext cx="1148450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550333" y="958850"/>
            <a:ext cx="11641667" cy="0"/>
          </a:xfrm>
          <a:prstGeom prst="line">
            <a:avLst/>
          </a:prstGeom>
          <a:noFill/>
          <a:ln w="9525">
            <a:solidFill>
              <a:srgbClr val="071D4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Calibri" charset="0"/>
              <a:ea typeface="ＭＳ Ｐゴシック" charset="0"/>
              <a:cs typeface="+mn-cs"/>
            </a:endParaRPr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255588" y="6634163"/>
            <a:ext cx="725487" cy="127000"/>
          </a:xfrm>
          <a:custGeom>
            <a:avLst/>
            <a:gdLst>
              <a:gd name="T0" fmla="*/ 2147483647 w 5472"/>
              <a:gd name="T1" fmla="*/ 2147483647 h 952"/>
              <a:gd name="T2" fmla="*/ 2147483647 w 5472"/>
              <a:gd name="T3" fmla="*/ 2147483647 h 952"/>
              <a:gd name="T4" fmla="*/ 2147483647 w 5472"/>
              <a:gd name="T5" fmla="*/ 2147483647 h 952"/>
              <a:gd name="T6" fmla="*/ 2147483647 w 5472"/>
              <a:gd name="T7" fmla="*/ 2147483647 h 952"/>
              <a:gd name="T8" fmla="*/ 2147483647 w 5472"/>
              <a:gd name="T9" fmla="*/ 2147483647 h 952"/>
              <a:gd name="T10" fmla="*/ 2147483647 w 5472"/>
              <a:gd name="T11" fmla="*/ 2147483647 h 952"/>
              <a:gd name="T12" fmla="*/ 2147483647 w 5472"/>
              <a:gd name="T13" fmla="*/ 2147483647 h 952"/>
              <a:gd name="T14" fmla="*/ 2147483647 w 5472"/>
              <a:gd name="T15" fmla="*/ 2147483647 h 952"/>
              <a:gd name="T16" fmla="*/ 2147483647 w 5472"/>
              <a:gd name="T17" fmla="*/ 2147483647 h 952"/>
              <a:gd name="T18" fmla="*/ 2147483647 w 5472"/>
              <a:gd name="T19" fmla="*/ 2147483647 h 952"/>
              <a:gd name="T20" fmla="*/ 2147483647 w 5472"/>
              <a:gd name="T21" fmla="*/ 2147483647 h 952"/>
              <a:gd name="T22" fmla="*/ 2147483647 w 5472"/>
              <a:gd name="T23" fmla="*/ 2147483647 h 952"/>
              <a:gd name="T24" fmla="*/ 2147483647 w 5472"/>
              <a:gd name="T25" fmla="*/ 2147483647 h 952"/>
              <a:gd name="T26" fmla="*/ 2147483647 w 5472"/>
              <a:gd name="T27" fmla="*/ 2147483647 h 952"/>
              <a:gd name="T28" fmla="*/ 2147483647 w 5472"/>
              <a:gd name="T29" fmla="*/ 2147483647 h 952"/>
              <a:gd name="T30" fmla="*/ 2147483647 w 5472"/>
              <a:gd name="T31" fmla="*/ 2147483647 h 952"/>
              <a:gd name="T32" fmla="*/ 2147483647 w 5472"/>
              <a:gd name="T33" fmla="*/ 2147483647 h 952"/>
              <a:gd name="T34" fmla="*/ 2147483647 w 5472"/>
              <a:gd name="T35" fmla="*/ 2147483647 h 952"/>
              <a:gd name="T36" fmla="*/ 2147483647 w 5472"/>
              <a:gd name="T37" fmla="*/ 2147483647 h 952"/>
              <a:gd name="T38" fmla="*/ 2147483647 w 5472"/>
              <a:gd name="T39" fmla="*/ 2147483647 h 952"/>
              <a:gd name="T40" fmla="*/ 2147483647 w 5472"/>
              <a:gd name="T41" fmla="*/ 2147483647 h 952"/>
              <a:gd name="T42" fmla="*/ 2147483647 w 5472"/>
              <a:gd name="T43" fmla="*/ 2147483647 h 952"/>
              <a:gd name="T44" fmla="*/ 2147483647 w 5472"/>
              <a:gd name="T45" fmla="*/ 2147483647 h 952"/>
              <a:gd name="T46" fmla="*/ 2147483647 w 5472"/>
              <a:gd name="T47" fmla="*/ 2147483647 h 952"/>
              <a:gd name="T48" fmla="*/ 2147483647 w 5472"/>
              <a:gd name="T49" fmla="*/ 2147483647 h 952"/>
              <a:gd name="T50" fmla="*/ 2147483647 w 5472"/>
              <a:gd name="T51" fmla="*/ 2147483647 h 952"/>
              <a:gd name="T52" fmla="*/ 2147483647 w 5472"/>
              <a:gd name="T53" fmla="*/ 2147483647 h 952"/>
              <a:gd name="T54" fmla="*/ 2147483647 w 5472"/>
              <a:gd name="T55" fmla="*/ 2147483647 h 952"/>
              <a:gd name="T56" fmla="*/ 2147483647 w 5472"/>
              <a:gd name="T57" fmla="*/ 2147483647 h 952"/>
              <a:gd name="T58" fmla="*/ 2147483647 w 5472"/>
              <a:gd name="T59" fmla="*/ 2147483647 h 952"/>
              <a:gd name="T60" fmla="*/ 2147483647 w 5472"/>
              <a:gd name="T61" fmla="*/ 2147483647 h 952"/>
              <a:gd name="T62" fmla="*/ 2147483647 w 5472"/>
              <a:gd name="T63" fmla="*/ 2147483647 h 952"/>
              <a:gd name="T64" fmla="*/ 2147483647 w 5472"/>
              <a:gd name="T65" fmla="*/ 2147483647 h 952"/>
              <a:gd name="T66" fmla="*/ 2147483647 w 5472"/>
              <a:gd name="T67" fmla="*/ 2147483647 h 952"/>
              <a:gd name="T68" fmla="*/ 2147483647 w 5472"/>
              <a:gd name="T69" fmla="*/ 2147483647 h 952"/>
              <a:gd name="T70" fmla="*/ 2147483647 w 5472"/>
              <a:gd name="T71" fmla="*/ 2147483647 h 952"/>
              <a:gd name="T72" fmla="*/ 2147483647 w 5472"/>
              <a:gd name="T73" fmla="*/ 2147483647 h 952"/>
              <a:gd name="T74" fmla="*/ 2147483647 w 5472"/>
              <a:gd name="T75" fmla="*/ 2147483647 h 952"/>
              <a:gd name="T76" fmla="*/ 2147483647 w 5472"/>
              <a:gd name="T77" fmla="*/ 2147483647 h 952"/>
              <a:gd name="T78" fmla="*/ 2147483647 w 5472"/>
              <a:gd name="T79" fmla="*/ 2147483647 h 952"/>
              <a:gd name="T80" fmla="*/ 2147483647 w 5472"/>
              <a:gd name="T81" fmla="*/ 2147483647 h 952"/>
              <a:gd name="T82" fmla="*/ 2147483647 w 5472"/>
              <a:gd name="T83" fmla="*/ 0 h 952"/>
              <a:gd name="T84" fmla="*/ 2147483647 w 5472"/>
              <a:gd name="T85" fmla="*/ 2147483647 h 952"/>
              <a:gd name="T86" fmla="*/ 2147483647 w 5472"/>
              <a:gd name="T87" fmla="*/ 2147483647 h 952"/>
              <a:gd name="T88" fmla="*/ 2147483647 w 5472"/>
              <a:gd name="T89" fmla="*/ 2147483647 h 952"/>
              <a:gd name="T90" fmla="*/ 2147483647 w 5472"/>
              <a:gd name="T91" fmla="*/ 2147483647 h 952"/>
              <a:gd name="T92" fmla="*/ 2147483647 w 5472"/>
              <a:gd name="T93" fmla="*/ 2147483647 h 952"/>
              <a:gd name="T94" fmla="*/ 2147483647 w 5472"/>
              <a:gd name="T95" fmla="*/ 2147483647 h 952"/>
              <a:gd name="T96" fmla="*/ 2147483647 w 5472"/>
              <a:gd name="T97" fmla="*/ 2147483647 h 952"/>
              <a:gd name="T98" fmla="*/ 2147483647 w 5472"/>
              <a:gd name="T99" fmla="*/ 2147483647 h 952"/>
              <a:gd name="T100" fmla="*/ 2147483647 w 5472"/>
              <a:gd name="T101" fmla="*/ 2147483647 h 952"/>
              <a:gd name="T102" fmla="*/ 2147483647 w 5472"/>
              <a:gd name="T103" fmla="*/ 2147483647 h 952"/>
              <a:gd name="T104" fmla="*/ 2147483647 w 5472"/>
              <a:gd name="T105" fmla="*/ 2147483647 h 952"/>
              <a:gd name="T106" fmla="*/ 2147483647 w 5472"/>
              <a:gd name="T107" fmla="*/ 2147483647 h 952"/>
              <a:gd name="T108" fmla="*/ 2147483647 w 5472"/>
              <a:gd name="T109" fmla="*/ 0 h 952"/>
              <a:gd name="T110" fmla="*/ 2147483647 w 5472"/>
              <a:gd name="T111" fmla="*/ 2147483647 h 952"/>
              <a:gd name="T112" fmla="*/ 2147483647 w 5472"/>
              <a:gd name="T113" fmla="*/ 2147483647 h 952"/>
              <a:gd name="T114" fmla="*/ 2147483647 w 5472"/>
              <a:gd name="T115" fmla="*/ 2147483647 h 952"/>
              <a:gd name="T116" fmla="*/ 2147483647 w 5472"/>
              <a:gd name="T117" fmla="*/ 2147483647 h 952"/>
              <a:gd name="T118" fmla="*/ 2147483647 w 5472"/>
              <a:gd name="T119" fmla="*/ 2147483647 h 952"/>
              <a:gd name="T120" fmla="*/ 2147483647 w 5472"/>
              <a:gd name="T121" fmla="*/ 2147483647 h 952"/>
              <a:gd name="T122" fmla="*/ 2147483647 w 5472"/>
              <a:gd name="T123" fmla="*/ 2147483647 h 95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472" h="952">
                <a:moveTo>
                  <a:pt x="5454" y="922"/>
                </a:moveTo>
                <a:lnTo>
                  <a:pt x="5454" y="922"/>
                </a:lnTo>
                <a:lnTo>
                  <a:pt x="5452" y="902"/>
                </a:lnTo>
                <a:lnTo>
                  <a:pt x="5448" y="886"/>
                </a:lnTo>
                <a:lnTo>
                  <a:pt x="5440" y="872"/>
                </a:lnTo>
                <a:lnTo>
                  <a:pt x="5430" y="862"/>
                </a:lnTo>
                <a:lnTo>
                  <a:pt x="5418" y="854"/>
                </a:lnTo>
                <a:lnTo>
                  <a:pt x="5402" y="848"/>
                </a:lnTo>
                <a:lnTo>
                  <a:pt x="5384" y="844"/>
                </a:lnTo>
                <a:lnTo>
                  <a:pt x="5364" y="844"/>
                </a:lnTo>
                <a:lnTo>
                  <a:pt x="4946" y="844"/>
                </a:lnTo>
                <a:lnTo>
                  <a:pt x="4910" y="842"/>
                </a:lnTo>
                <a:lnTo>
                  <a:pt x="4878" y="838"/>
                </a:lnTo>
                <a:lnTo>
                  <a:pt x="4848" y="832"/>
                </a:lnTo>
                <a:lnTo>
                  <a:pt x="4820" y="824"/>
                </a:lnTo>
                <a:lnTo>
                  <a:pt x="4796" y="814"/>
                </a:lnTo>
                <a:lnTo>
                  <a:pt x="4774" y="800"/>
                </a:lnTo>
                <a:lnTo>
                  <a:pt x="4754" y="788"/>
                </a:lnTo>
                <a:lnTo>
                  <a:pt x="4738" y="772"/>
                </a:lnTo>
                <a:lnTo>
                  <a:pt x="4722" y="756"/>
                </a:lnTo>
                <a:lnTo>
                  <a:pt x="4710" y="740"/>
                </a:lnTo>
                <a:lnTo>
                  <a:pt x="4698" y="724"/>
                </a:lnTo>
                <a:lnTo>
                  <a:pt x="4690" y="706"/>
                </a:lnTo>
                <a:lnTo>
                  <a:pt x="4682" y="688"/>
                </a:lnTo>
                <a:lnTo>
                  <a:pt x="4676" y="672"/>
                </a:lnTo>
                <a:lnTo>
                  <a:pt x="4674" y="654"/>
                </a:lnTo>
                <a:lnTo>
                  <a:pt x="4670" y="638"/>
                </a:lnTo>
                <a:lnTo>
                  <a:pt x="5252" y="638"/>
                </a:lnTo>
                <a:lnTo>
                  <a:pt x="5282" y="636"/>
                </a:lnTo>
                <a:lnTo>
                  <a:pt x="5310" y="632"/>
                </a:lnTo>
                <a:lnTo>
                  <a:pt x="5336" y="626"/>
                </a:lnTo>
                <a:lnTo>
                  <a:pt x="5358" y="618"/>
                </a:lnTo>
                <a:lnTo>
                  <a:pt x="5378" y="608"/>
                </a:lnTo>
                <a:lnTo>
                  <a:pt x="5396" y="596"/>
                </a:lnTo>
                <a:lnTo>
                  <a:pt x="5412" y="582"/>
                </a:lnTo>
                <a:lnTo>
                  <a:pt x="5426" y="568"/>
                </a:lnTo>
                <a:lnTo>
                  <a:pt x="5438" y="552"/>
                </a:lnTo>
                <a:lnTo>
                  <a:pt x="5448" y="536"/>
                </a:lnTo>
                <a:lnTo>
                  <a:pt x="5456" y="518"/>
                </a:lnTo>
                <a:lnTo>
                  <a:pt x="5462" y="502"/>
                </a:lnTo>
                <a:lnTo>
                  <a:pt x="5466" y="486"/>
                </a:lnTo>
                <a:lnTo>
                  <a:pt x="5470" y="468"/>
                </a:lnTo>
                <a:lnTo>
                  <a:pt x="5472" y="452"/>
                </a:lnTo>
                <a:lnTo>
                  <a:pt x="5472" y="438"/>
                </a:lnTo>
                <a:lnTo>
                  <a:pt x="5472" y="422"/>
                </a:lnTo>
                <a:lnTo>
                  <a:pt x="5470" y="404"/>
                </a:lnTo>
                <a:lnTo>
                  <a:pt x="5466" y="388"/>
                </a:lnTo>
                <a:lnTo>
                  <a:pt x="5460" y="370"/>
                </a:lnTo>
                <a:lnTo>
                  <a:pt x="5454" y="354"/>
                </a:lnTo>
                <a:lnTo>
                  <a:pt x="5446" y="336"/>
                </a:lnTo>
                <a:lnTo>
                  <a:pt x="5436" y="320"/>
                </a:lnTo>
                <a:lnTo>
                  <a:pt x="5424" y="306"/>
                </a:lnTo>
                <a:lnTo>
                  <a:pt x="5410" y="292"/>
                </a:lnTo>
                <a:lnTo>
                  <a:pt x="5394" y="278"/>
                </a:lnTo>
                <a:lnTo>
                  <a:pt x="5376" y="266"/>
                </a:lnTo>
                <a:lnTo>
                  <a:pt x="5356" y="256"/>
                </a:lnTo>
                <a:lnTo>
                  <a:pt x="5334" y="248"/>
                </a:lnTo>
                <a:lnTo>
                  <a:pt x="5310" y="242"/>
                </a:lnTo>
                <a:lnTo>
                  <a:pt x="5282" y="238"/>
                </a:lnTo>
                <a:lnTo>
                  <a:pt x="5252" y="236"/>
                </a:lnTo>
                <a:lnTo>
                  <a:pt x="4938" y="236"/>
                </a:lnTo>
                <a:lnTo>
                  <a:pt x="4886" y="238"/>
                </a:lnTo>
                <a:lnTo>
                  <a:pt x="4840" y="246"/>
                </a:lnTo>
                <a:lnTo>
                  <a:pt x="4796" y="256"/>
                </a:lnTo>
                <a:lnTo>
                  <a:pt x="4758" y="270"/>
                </a:lnTo>
                <a:lnTo>
                  <a:pt x="4724" y="286"/>
                </a:lnTo>
                <a:lnTo>
                  <a:pt x="4692" y="306"/>
                </a:lnTo>
                <a:lnTo>
                  <a:pt x="4664" y="328"/>
                </a:lnTo>
                <a:lnTo>
                  <a:pt x="4640" y="354"/>
                </a:lnTo>
                <a:lnTo>
                  <a:pt x="4620" y="380"/>
                </a:lnTo>
                <a:lnTo>
                  <a:pt x="4602" y="408"/>
                </a:lnTo>
                <a:lnTo>
                  <a:pt x="4588" y="438"/>
                </a:lnTo>
                <a:lnTo>
                  <a:pt x="4578" y="468"/>
                </a:lnTo>
                <a:lnTo>
                  <a:pt x="4568" y="498"/>
                </a:lnTo>
                <a:lnTo>
                  <a:pt x="4562" y="528"/>
                </a:lnTo>
                <a:lnTo>
                  <a:pt x="4560" y="560"/>
                </a:lnTo>
                <a:lnTo>
                  <a:pt x="4558" y="590"/>
                </a:lnTo>
                <a:lnTo>
                  <a:pt x="4560" y="622"/>
                </a:lnTo>
                <a:lnTo>
                  <a:pt x="4564" y="654"/>
                </a:lnTo>
                <a:lnTo>
                  <a:pt x="4570" y="686"/>
                </a:lnTo>
                <a:lnTo>
                  <a:pt x="4578" y="718"/>
                </a:lnTo>
                <a:lnTo>
                  <a:pt x="4592" y="748"/>
                </a:lnTo>
                <a:lnTo>
                  <a:pt x="4606" y="778"/>
                </a:lnTo>
                <a:lnTo>
                  <a:pt x="4624" y="804"/>
                </a:lnTo>
                <a:lnTo>
                  <a:pt x="4646" y="830"/>
                </a:lnTo>
                <a:lnTo>
                  <a:pt x="4670" y="854"/>
                </a:lnTo>
                <a:lnTo>
                  <a:pt x="4698" y="876"/>
                </a:lnTo>
                <a:lnTo>
                  <a:pt x="4728" y="896"/>
                </a:lnTo>
                <a:lnTo>
                  <a:pt x="4764" y="912"/>
                </a:lnTo>
                <a:lnTo>
                  <a:pt x="4802" y="924"/>
                </a:lnTo>
                <a:lnTo>
                  <a:pt x="4842" y="934"/>
                </a:lnTo>
                <a:lnTo>
                  <a:pt x="4888" y="940"/>
                </a:lnTo>
                <a:lnTo>
                  <a:pt x="4938" y="942"/>
                </a:lnTo>
                <a:lnTo>
                  <a:pt x="5454" y="942"/>
                </a:lnTo>
                <a:lnTo>
                  <a:pt x="5454" y="922"/>
                </a:lnTo>
                <a:close/>
                <a:moveTo>
                  <a:pt x="4946" y="334"/>
                </a:moveTo>
                <a:lnTo>
                  <a:pt x="4946" y="334"/>
                </a:lnTo>
                <a:lnTo>
                  <a:pt x="5238" y="334"/>
                </a:lnTo>
                <a:lnTo>
                  <a:pt x="5256" y="336"/>
                </a:lnTo>
                <a:lnTo>
                  <a:pt x="5272" y="338"/>
                </a:lnTo>
                <a:lnTo>
                  <a:pt x="5286" y="340"/>
                </a:lnTo>
                <a:lnTo>
                  <a:pt x="5300" y="344"/>
                </a:lnTo>
                <a:lnTo>
                  <a:pt x="5312" y="350"/>
                </a:lnTo>
                <a:lnTo>
                  <a:pt x="5322" y="356"/>
                </a:lnTo>
                <a:lnTo>
                  <a:pt x="5330" y="364"/>
                </a:lnTo>
                <a:lnTo>
                  <a:pt x="5338" y="370"/>
                </a:lnTo>
                <a:lnTo>
                  <a:pt x="5350" y="388"/>
                </a:lnTo>
                <a:lnTo>
                  <a:pt x="5358" y="404"/>
                </a:lnTo>
                <a:lnTo>
                  <a:pt x="5362" y="422"/>
                </a:lnTo>
                <a:lnTo>
                  <a:pt x="5362" y="438"/>
                </a:lnTo>
                <a:lnTo>
                  <a:pt x="5362" y="452"/>
                </a:lnTo>
                <a:lnTo>
                  <a:pt x="5358" y="468"/>
                </a:lnTo>
                <a:lnTo>
                  <a:pt x="5350" y="486"/>
                </a:lnTo>
                <a:lnTo>
                  <a:pt x="5338" y="502"/>
                </a:lnTo>
                <a:lnTo>
                  <a:pt x="5332" y="510"/>
                </a:lnTo>
                <a:lnTo>
                  <a:pt x="5322" y="518"/>
                </a:lnTo>
                <a:lnTo>
                  <a:pt x="5312" y="524"/>
                </a:lnTo>
                <a:lnTo>
                  <a:pt x="5300" y="530"/>
                </a:lnTo>
                <a:lnTo>
                  <a:pt x="5288" y="534"/>
                </a:lnTo>
                <a:lnTo>
                  <a:pt x="5272" y="538"/>
                </a:lnTo>
                <a:lnTo>
                  <a:pt x="5256" y="540"/>
                </a:lnTo>
                <a:lnTo>
                  <a:pt x="5238" y="540"/>
                </a:lnTo>
                <a:lnTo>
                  <a:pt x="4670" y="540"/>
                </a:lnTo>
                <a:lnTo>
                  <a:pt x="4676" y="512"/>
                </a:lnTo>
                <a:lnTo>
                  <a:pt x="4680" y="496"/>
                </a:lnTo>
                <a:lnTo>
                  <a:pt x="4688" y="478"/>
                </a:lnTo>
                <a:lnTo>
                  <a:pt x="4696" y="462"/>
                </a:lnTo>
                <a:lnTo>
                  <a:pt x="4706" y="444"/>
                </a:lnTo>
                <a:lnTo>
                  <a:pt x="4718" y="428"/>
                </a:lnTo>
                <a:lnTo>
                  <a:pt x="4732" y="412"/>
                </a:lnTo>
                <a:lnTo>
                  <a:pt x="4750" y="396"/>
                </a:lnTo>
                <a:lnTo>
                  <a:pt x="4768" y="382"/>
                </a:lnTo>
                <a:lnTo>
                  <a:pt x="4790" y="368"/>
                </a:lnTo>
                <a:lnTo>
                  <a:pt x="4816" y="356"/>
                </a:lnTo>
                <a:lnTo>
                  <a:pt x="4844" y="348"/>
                </a:lnTo>
                <a:lnTo>
                  <a:pt x="4874" y="340"/>
                </a:lnTo>
                <a:lnTo>
                  <a:pt x="4908" y="336"/>
                </a:lnTo>
                <a:lnTo>
                  <a:pt x="4946" y="334"/>
                </a:lnTo>
                <a:close/>
                <a:moveTo>
                  <a:pt x="3760" y="898"/>
                </a:moveTo>
                <a:lnTo>
                  <a:pt x="3760" y="898"/>
                </a:lnTo>
                <a:lnTo>
                  <a:pt x="3740" y="924"/>
                </a:lnTo>
                <a:lnTo>
                  <a:pt x="3730" y="932"/>
                </a:lnTo>
                <a:lnTo>
                  <a:pt x="3720" y="940"/>
                </a:lnTo>
                <a:lnTo>
                  <a:pt x="3712" y="946"/>
                </a:lnTo>
                <a:lnTo>
                  <a:pt x="3702" y="950"/>
                </a:lnTo>
                <a:lnTo>
                  <a:pt x="3694" y="952"/>
                </a:lnTo>
                <a:lnTo>
                  <a:pt x="3684" y="952"/>
                </a:lnTo>
                <a:lnTo>
                  <a:pt x="3670" y="952"/>
                </a:lnTo>
                <a:lnTo>
                  <a:pt x="3660" y="948"/>
                </a:lnTo>
                <a:lnTo>
                  <a:pt x="3650" y="944"/>
                </a:lnTo>
                <a:lnTo>
                  <a:pt x="3642" y="938"/>
                </a:lnTo>
                <a:lnTo>
                  <a:pt x="3634" y="930"/>
                </a:lnTo>
                <a:lnTo>
                  <a:pt x="3624" y="920"/>
                </a:lnTo>
                <a:lnTo>
                  <a:pt x="3606" y="898"/>
                </a:lnTo>
                <a:lnTo>
                  <a:pt x="3124" y="236"/>
                </a:lnTo>
                <a:lnTo>
                  <a:pt x="3188" y="236"/>
                </a:lnTo>
                <a:lnTo>
                  <a:pt x="3212" y="238"/>
                </a:lnTo>
                <a:lnTo>
                  <a:pt x="3232" y="240"/>
                </a:lnTo>
                <a:lnTo>
                  <a:pt x="3250" y="246"/>
                </a:lnTo>
                <a:lnTo>
                  <a:pt x="3264" y="254"/>
                </a:lnTo>
                <a:lnTo>
                  <a:pt x="3276" y="264"/>
                </a:lnTo>
                <a:lnTo>
                  <a:pt x="3286" y="274"/>
                </a:lnTo>
                <a:lnTo>
                  <a:pt x="3308" y="302"/>
                </a:lnTo>
                <a:lnTo>
                  <a:pt x="3686" y="836"/>
                </a:lnTo>
                <a:lnTo>
                  <a:pt x="4066" y="300"/>
                </a:lnTo>
                <a:lnTo>
                  <a:pt x="4086" y="274"/>
                </a:lnTo>
                <a:lnTo>
                  <a:pt x="4098" y="262"/>
                </a:lnTo>
                <a:lnTo>
                  <a:pt x="4110" y="254"/>
                </a:lnTo>
                <a:lnTo>
                  <a:pt x="4124" y="246"/>
                </a:lnTo>
                <a:lnTo>
                  <a:pt x="4140" y="240"/>
                </a:lnTo>
                <a:lnTo>
                  <a:pt x="4160" y="238"/>
                </a:lnTo>
                <a:lnTo>
                  <a:pt x="4184" y="236"/>
                </a:lnTo>
                <a:lnTo>
                  <a:pt x="4242" y="236"/>
                </a:lnTo>
                <a:lnTo>
                  <a:pt x="3760" y="898"/>
                </a:lnTo>
                <a:close/>
                <a:moveTo>
                  <a:pt x="1002" y="942"/>
                </a:moveTo>
                <a:lnTo>
                  <a:pt x="1002" y="942"/>
                </a:lnTo>
                <a:lnTo>
                  <a:pt x="986" y="940"/>
                </a:lnTo>
                <a:lnTo>
                  <a:pt x="972" y="938"/>
                </a:lnTo>
                <a:lnTo>
                  <a:pt x="960" y="932"/>
                </a:lnTo>
                <a:lnTo>
                  <a:pt x="948" y="926"/>
                </a:lnTo>
                <a:lnTo>
                  <a:pt x="938" y="916"/>
                </a:lnTo>
                <a:lnTo>
                  <a:pt x="932" y="904"/>
                </a:lnTo>
                <a:lnTo>
                  <a:pt x="926" y="890"/>
                </a:lnTo>
                <a:lnTo>
                  <a:pt x="922" y="874"/>
                </a:lnTo>
                <a:lnTo>
                  <a:pt x="906" y="796"/>
                </a:lnTo>
                <a:lnTo>
                  <a:pt x="894" y="816"/>
                </a:lnTo>
                <a:lnTo>
                  <a:pt x="876" y="838"/>
                </a:lnTo>
                <a:lnTo>
                  <a:pt x="850" y="862"/>
                </a:lnTo>
                <a:lnTo>
                  <a:pt x="836" y="874"/>
                </a:lnTo>
                <a:lnTo>
                  <a:pt x="818" y="886"/>
                </a:lnTo>
                <a:lnTo>
                  <a:pt x="798" y="898"/>
                </a:lnTo>
                <a:lnTo>
                  <a:pt x="778" y="908"/>
                </a:lnTo>
                <a:lnTo>
                  <a:pt x="754" y="918"/>
                </a:lnTo>
                <a:lnTo>
                  <a:pt x="728" y="926"/>
                </a:lnTo>
                <a:lnTo>
                  <a:pt x="700" y="932"/>
                </a:lnTo>
                <a:lnTo>
                  <a:pt x="670" y="938"/>
                </a:lnTo>
                <a:lnTo>
                  <a:pt x="638" y="940"/>
                </a:lnTo>
                <a:lnTo>
                  <a:pt x="604" y="942"/>
                </a:lnTo>
                <a:lnTo>
                  <a:pt x="384" y="942"/>
                </a:lnTo>
                <a:lnTo>
                  <a:pt x="356" y="942"/>
                </a:lnTo>
                <a:lnTo>
                  <a:pt x="330" y="940"/>
                </a:lnTo>
                <a:lnTo>
                  <a:pt x="306" y="936"/>
                </a:lnTo>
                <a:lnTo>
                  <a:pt x="282" y="932"/>
                </a:lnTo>
                <a:lnTo>
                  <a:pt x="258" y="928"/>
                </a:lnTo>
                <a:lnTo>
                  <a:pt x="238" y="922"/>
                </a:lnTo>
                <a:lnTo>
                  <a:pt x="198" y="908"/>
                </a:lnTo>
                <a:lnTo>
                  <a:pt x="162" y="890"/>
                </a:lnTo>
                <a:lnTo>
                  <a:pt x="130" y="870"/>
                </a:lnTo>
                <a:lnTo>
                  <a:pt x="104" y="846"/>
                </a:lnTo>
                <a:lnTo>
                  <a:pt x="80" y="822"/>
                </a:lnTo>
                <a:lnTo>
                  <a:pt x="60" y="794"/>
                </a:lnTo>
                <a:lnTo>
                  <a:pt x="42" y="766"/>
                </a:lnTo>
                <a:lnTo>
                  <a:pt x="28" y="738"/>
                </a:lnTo>
                <a:lnTo>
                  <a:pt x="18" y="708"/>
                </a:lnTo>
                <a:lnTo>
                  <a:pt x="10" y="678"/>
                </a:lnTo>
                <a:lnTo>
                  <a:pt x="4" y="648"/>
                </a:lnTo>
                <a:lnTo>
                  <a:pt x="2" y="618"/>
                </a:lnTo>
                <a:lnTo>
                  <a:pt x="0" y="590"/>
                </a:lnTo>
                <a:lnTo>
                  <a:pt x="2" y="558"/>
                </a:lnTo>
                <a:lnTo>
                  <a:pt x="4" y="526"/>
                </a:lnTo>
                <a:lnTo>
                  <a:pt x="12" y="494"/>
                </a:lnTo>
                <a:lnTo>
                  <a:pt x="20" y="462"/>
                </a:lnTo>
                <a:lnTo>
                  <a:pt x="32" y="432"/>
                </a:lnTo>
                <a:lnTo>
                  <a:pt x="46" y="404"/>
                </a:lnTo>
                <a:lnTo>
                  <a:pt x="64" y="376"/>
                </a:lnTo>
                <a:lnTo>
                  <a:pt x="86" y="350"/>
                </a:lnTo>
                <a:lnTo>
                  <a:pt x="110" y="326"/>
                </a:lnTo>
                <a:lnTo>
                  <a:pt x="138" y="304"/>
                </a:lnTo>
                <a:lnTo>
                  <a:pt x="170" y="284"/>
                </a:lnTo>
                <a:lnTo>
                  <a:pt x="204" y="268"/>
                </a:lnTo>
                <a:lnTo>
                  <a:pt x="244" y="254"/>
                </a:lnTo>
                <a:lnTo>
                  <a:pt x="286" y="244"/>
                </a:lnTo>
                <a:lnTo>
                  <a:pt x="332" y="238"/>
                </a:lnTo>
                <a:lnTo>
                  <a:pt x="384" y="236"/>
                </a:lnTo>
                <a:lnTo>
                  <a:pt x="604" y="236"/>
                </a:lnTo>
                <a:lnTo>
                  <a:pt x="642" y="238"/>
                </a:lnTo>
                <a:lnTo>
                  <a:pt x="680" y="242"/>
                </a:lnTo>
                <a:lnTo>
                  <a:pt x="714" y="248"/>
                </a:lnTo>
                <a:lnTo>
                  <a:pt x="746" y="258"/>
                </a:lnTo>
                <a:lnTo>
                  <a:pt x="776" y="270"/>
                </a:lnTo>
                <a:lnTo>
                  <a:pt x="804" y="284"/>
                </a:lnTo>
                <a:lnTo>
                  <a:pt x="830" y="300"/>
                </a:lnTo>
                <a:lnTo>
                  <a:pt x="854" y="318"/>
                </a:lnTo>
                <a:lnTo>
                  <a:pt x="876" y="338"/>
                </a:lnTo>
                <a:lnTo>
                  <a:pt x="894" y="358"/>
                </a:lnTo>
                <a:lnTo>
                  <a:pt x="912" y="382"/>
                </a:lnTo>
                <a:lnTo>
                  <a:pt x="926" y="406"/>
                </a:lnTo>
                <a:lnTo>
                  <a:pt x="940" y="432"/>
                </a:lnTo>
                <a:lnTo>
                  <a:pt x="950" y="458"/>
                </a:lnTo>
                <a:lnTo>
                  <a:pt x="958" y="484"/>
                </a:lnTo>
                <a:lnTo>
                  <a:pt x="966" y="514"/>
                </a:lnTo>
                <a:lnTo>
                  <a:pt x="1046" y="942"/>
                </a:lnTo>
                <a:lnTo>
                  <a:pt x="1002" y="942"/>
                </a:lnTo>
                <a:close/>
                <a:moveTo>
                  <a:pt x="580" y="334"/>
                </a:moveTo>
                <a:lnTo>
                  <a:pt x="580" y="334"/>
                </a:lnTo>
                <a:lnTo>
                  <a:pt x="392" y="334"/>
                </a:lnTo>
                <a:lnTo>
                  <a:pt x="354" y="336"/>
                </a:lnTo>
                <a:lnTo>
                  <a:pt x="318" y="340"/>
                </a:lnTo>
                <a:lnTo>
                  <a:pt x="286" y="348"/>
                </a:lnTo>
                <a:lnTo>
                  <a:pt x="258" y="358"/>
                </a:lnTo>
                <a:lnTo>
                  <a:pt x="232" y="370"/>
                </a:lnTo>
                <a:lnTo>
                  <a:pt x="210" y="384"/>
                </a:lnTo>
                <a:lnTo>
                  <a:pt x="188" y="400"/>
                </a:lnTo>
                <a:lnTo>
                  <a:pt x="170" y="416"/>
                </a:lnTo>
                <a:lnTo>
                  <a:pt x="156" y="436"/>
                </a:lnTo>
                <a:lnTo>
                  <a:pt x="142" y="456"/>
                </a:lnTo>
                <a:lnTo>
                  <a:pt x="132" y="476"/>
                </a:lnTo>
                <a:lnTo>
                  <a:pt x="122" y="498"/>
                </a:lnTo>
                <a:lnTo>
                  <a:pt x="116" y="520"/>
                </a:lnTo>
                <a:lnTo>
                  <a:pt x="112" y="544"/>
                </a:lnTo>
                <a:lnTo>
                  <a:pt x="110" y="566"/>
                </a:lnTo>
                <a:lnTo>
                  <a:pt x="108" y="590"/>
                </a:lnTo>
                <a:lnTo>
                  <a:pt x="110" y="612"/>
                </a:lnTo>
                <a:lnTo>
                  <a:pt x="112" y="636"/>
                </a:lnTo>
                <a:lnTo>
                  <a:pt x="116" y="658"/>
                </a:lnTo>
                <a:lnTo>
                  <a:pt x="122" y="680"/>
                </a:lnTo>
                <a:lnTo>
                  <a:pt x="132" y="702"/>
                </a:lnTo>
                <a:lnTo>
                  <a:pt x="142" y="724"/>
                </a:lnTo>
                <a:lnTo>
                  <a:pt x="156" y="744"/>
                </a:lnTo>
                <a:lnTo>
                  <a:pt x="170" y="762"/>
                </a:lnTo>
                <a:lnTo>
                  <a:pt x="188" y="780"/>
                </a:lnTo>
                <a:lnTo>
                  <a:pt x="210" y="796"/>
                </a:lnTo>
                <a:lnTo>
                  <a:pt x="232" y="810"/>
                </a:lnTo>
                <a:lnTo>
                  <a:pt x="258" y="822"/>
                </a:lnTo>
                <a:lnTo>
                  <a:pt x="286" y="830"/>
                </a:lnTo>
                <a:lnTo>
                  <a:pt x="318" y="838"/>
                </a:lnTo>
                <a:lnTo>
                  <a:pt x="354" y="842"/>
                </a:lnTo>
                <a:lnTo>
                  <a:pt x="392" y="844"/>
                </a:lnTo>
                <a:lnTo>
                  <a:pt x="580" y="844"/>
                </a:lnTo>
                <a:lnTo>
                  <a:pt x="618" y="842"/>
                </a:lnTo>
                <a:lnTo>
                  <a:pt x="654" y="838"/>
                </a:lnTo>
                <a:lnTo>
                  <a:pt x="688" y="830"/>
                </a:lnTo>
                <a:lnTo>
                  <a:pt x="716" y="820"/>
                </a:lnTo>
                <a:lnTo>
                  <a:pt x="744" y="808"/>
                </a:lnTo>
                <a:lnTo>
                  <a:pt x="766" y="794"/>
                </a:lnTo>
                <a:lnTo>
                  <a:pt x="786" y="778"/>
                </a:lnTo>
                <a:lnTo>
                  <a:pt x="804" y="760"/>
                </a:lnTo>
                <a:lnTo>
                  <a:pt x="820" y="740"/>
                </a:lnTo>
                <a:lnTo>
                  <a:pt x="832" y="720"/>
                </a:lnTo>
                <a:lnTo>
                  <a:pt x="842" y="700"/>
                </a:lnTo>
                <a:lnTo>
                  <a:pt x="850" y="678"/>
                </a:lnTo>
                <a:lnTo>
                  <a:pt x="856" y="656"/>
                </a:lnTo>
                <a:lnTo>
                  <a:pt x="860" y="634"/>
                </a:lnTo>
                <a:lnTo>
                  <a:pt x="864" y="610"/>
                </a:lnTo>
                <a:lnTo>
                  <a:pt x="864" y="590"/>
                </a:lnTo>
                <a:lnTo>
                  <a:pt x="864" y="570"/>
                </a:lnTo>
                <a:lnTo>
                  <a:pt x="862" y="548"/>
                </a:lnTo>
                <a:lnTo>
                  <a:pt x="858" y="528"/>
                </a:lnTo>
                <a:lnTo>
                  <a:pt x="852" y="506"/>
                </a:lnTo>
                <a:lnTo>
                  <a:pt x="844" y="484"/>
                </a:lnTo>
                <a:lnTo>
                  <a:pt x="834" y="464"/>
                </a:lnTo>
                <a:lnTo>
                  <a:pt x="822" y="444"/>
                </a:lnTo>
                <a:lnTo>
                  <a:pt x="806" y="424"/>
                </a:lnTo>
                <a:lnTo>
                  <a:pt x="790" y="406"/>
                </a:lnTo>
                <a:lnTo>
                  <a:pt x="770" y="388"/>
                </a:lnTo>
                <a:lnTo>
                  <a:pt x="746" y="372"/>
                </a:lnTo>
                <a:lnTo>
                  <a:pt x="720" y="360"/>
                </a:lnTo>
                <a:lnTo>
                  <a:pt x="690" y="350"/>
                </a:lnTo>
                <a:lnTo>
                  <a:pt x="656" y="342"/>
                </a:lnTo>
                <a:lnTo>
                  <a:pt x="620" y="336"/>
                </a:lnTo>
                <a:lnTo>
                  <a:pt x="580" y="334"/>
                </a:lnTo>
                <a:close/>
                <a:moveTo>
                  <a:pt x="4384" y="156"/>
                </a:moveTo>
                <a:lnTo>
                  <a:pt x="4384" y="156"/>
                </a:lnTo>
                <a:lnTo>
                  <a:pt x="4394" y="154"/>
                </a:lnTo>
                <a:lnTo>
                  <a:pt x="4404" y="152"/>
                </a:lnTo>
                <a:lnTo>
                  <a:pt x="4414" y="148"/>
                </a:lnTo>
                <a:lnTo>
                  <a:pt x="4422" y="142"/>
                </a:lnTo>
                <a:lnTo>
                  <a:pt x="4430" y="134"/>
                </a:lnTo>
                <a:lnTo>
                  <a:pt x="4434" y="124"/>
                </a:lnTo>
                <a:lnTo>
                  <a:pt x="4438" y="112"/>
                </a:lnTo>
                <a:lnTo>
                  <a:pt x="4438" y="100"/>
                </a:lnTo>
                <a:lnTo>
                  <a:pt x="4438" y="76"/>
                </a:lnTo>
                <a:lnTo>
                  <a:pt x="4438" y="64"/>
                </a:lnTo>
                <a:lnTo>
                  <a:pt x="4434" y="52"/>
                </a:lnTo>
                <a:lnTo>
                  <a:pt x="4430" y="42"/>
                </a:lnTo>
                <a:lnTo>
                  <a:pt x="4422" y="34"/>
                </a:lnTo>
                <a:lnTo>
                  <a:pt x="4414" y="28"/>
                </a:lnTo>
                <a:lnTo>
                  <a:pt x="4404" y="24"/>
                </a:lnTo>
                <a:lnTo>
                  <a:pt x="4394" y="22"/>
                </a:lnTo>
                <a:lnTo>
                  <a:pt x="4384" y="20"/>
                </a:lnTo>
                <a:lnTo>
                  <a:pt x="4372" y="22"/>
                </a:lnTo>
                <a:lnTo>
                  <a:pt x="4362" y="24"/>
                </a:lnTo>
                <a:lnTo>
                  <a:pt x="4352" y="28"/>
                </a:lnTo>
                <a:lnTo>
                  <a:pt x="4344" y="34"/>
                </a:lnTo>
                <a:lnTo>
                  <a:pt x="4338" y="42"/>
                </a:lnTo>
                <a:lnTo>
                  <a:pt x="4332" y="52"/>
                </a:lnTo>
                <a:lnTo>
                  <a:pt x="4328" y="64"/>
                </a:lnTo>
                <a:lnTo>
                  <a:pt x="4328" y="76"/>
                </a:lnTo>
                <a:lnTo>
                  <a:pt x="4328" y="100"/>
                </a:lnTo>
                <a:lnTo>
                  <a:pt x="4328" y="112"/>
                </a:lnTo>
                <a:lnTo>
                  <a:pt x="4332" y="124"/>
                </a:lnTo>
                <a:lnTo>
                  <a:pt x="4336" y="134"/>
                </a:lnTo>
                <a:lnTo>
                  <a:pt x="4344" y="142"/>
                </a:lnTo>
                <a:lnTo>
                  <a:pt x="4352" y="148"/>
                </a:lnTo>
                <a:lnTo>
                  <a:pt x="4362" y="152"/>
                </a:lnTo>
                <a:lnTo>
                  <a:pt x="4372" y="154"/>
                </a:lnTo>
                <a:lnTo>
                  <a:pt x="4384" y="156"/>
                </a:lnTo>
                <a:close/>
                <a:moveTo>
                  <a:pt x="4328" y="236"/>
                </a:moveTo>
                <a:lnTo>
                  <a:pt x="4328" y="236"/>
                </a:lnTo>
                <a:lnTo>
                  <a:pt x="4354" y="236"/>
                </a:lnTo>
                <a:lnTo>
                  <a:pt x="4372" y="238"/>
                </a:lnTo>
                <a:lnTo>
                  <a:pt x="4388" y="242"/>
                </a:lnTo>
                <a:lnTo>
                  <a:pt x="4402" y="248"/>
                </a:lnTo>
                <a:lnTo>
                  <a:pt x="4414" y="256"/>
                </a:lnTo>
                <a:lnTo>
                  <a:pt x="4424" y="268"/>
                </a:lnTo>
                <a:lnTo>
                  <a:pt x="4432" y="284"/>
                </a:lnTo>
                <a:lnTo>
                  <a:pt x="4436" y="304"/>
                </a:lnTo>
                <a:lnTo>
                  <a:pt x="4438" y="328"/>
                </a:lnTo>
                <a:lnTo>
                  <a:pt x="4438" y="942"/>
                </a:lnTo>
                <a:lnTo>
                  <a:pt x="4410" y="942"/>
                </a:lnTo>
                <a:lnTo>
                  <a:pt x="4390" y="940"/>
                </a:lnTo>
                <a:lnTo>
                  <a:pt x="4374" y="936"/>
                </a:lnTo>
                <a:lnTo>
                  <a:pt x="4360" y="930"/>
                </a:lnTo>
                <a:lnTo>
                  <a:pt x="4348" y="920"/>
                </a:lnTo>
                <a:lnTo>
                  <a:pt x="4340" y="908"/>
                </a:lnTo>
                <a:lnTo>
                  <a:pt x="4334" y="892"/>
                </a:lnTo>
                <a:lnTo>
                  <a:pt x="4330" y="874"/>
                </a:lnTo>
                <a:lnTo>
                  <a:pt x="4328" y="852"/>
                </a:lnTo>
                <a:lnTo>
                  <a:pt x="4328" y="236"/>
                </a:lnTo>
                <a:close/>
                <a:moveTo>
                  <a:pt x="1210" y="328"/>
                </a:moveTo>
                <a:lnTo>
                  <a:pt x="1210" y="328"/>
                </a:lnTo>
                <a:lnTo>
                  <a:pt x="1230" y="312"/>
                </a:lnTo>
                <a:lnTo>
                  <a:pt x="1252" y="296"/>
                </a:lnTo>
                <a:lnTo>
                  <a:pt x="1280" y="280"/>
                </a:lnTo>
                <a:lnTo>
                  <a:pt x="1310" y="266"/>
                </a:lnTo>
                <a:lnTo>
                  <a:pt x="1344" y="254"/>
                </a:lnTo>
                <a:lnTo>
                  <a:pt x="1382" y="244"/>
                </a:lnTo>
                <a:lnTo>
                  <a:pt x="1424" y="238"/>
                </a:lnTo>
                <a:lnTo>
                  <a:pt x="1472" y="236"/>
                </a:lnTo>
                <a:lnTo>
                  <a:pt x="1692" y="236"/>
                </a:lnTo>
                <a:lnTo>
                  <a:pt x="1718" y="238"/>
                </a:lnTo>
                <a:lnTo>
                  <a:pt x="1744" y="238"/>
                </a:lnTo>
                <a:lnTo>
                  <a:pt x="1770" y="242"/>
                </a:lnTo>
                <a:lnTo>
                  <a:pt x="1794" y="246"/>
                </a:lnTo>
                <a:lnTo>
                  <a:pt x="1816" y="250"/>
                </a:lnTo>
                <a:lnTo>
                  <a:pt x="1838" y="256"/>
                </a:lnTo>
                <a:lnTo>
                  <a:pt x="1878" y="270"/>
                </a:lnTo>
                <a:lnTo>
                  <a:pt x="1912" y="288"/>
                </a:lnTo>
                <a:lnTo>
                  <a:pt x="1944" y="308"/>
                </a:lnTo>
                <a:lnTo>
                  <a:pt x="1972" y="332"/>
                </a:lnTo>
                <a:lnTo>
                  <a:pt x="1996" y="356"/>
                </a:lnTo>
                <a:lnTo>
                  <a:pt x="2016" y="384"/>
                </a:lnTo>
                <a:lnTo>
                  <a:pt x="2032" y="412"/>
                </a:lnTo>
                <a:lnTo>
                  <a:pt x="2046" y="440"/>
                </a:lnTo>
                <a:lnTo>
                  <a:pt x="2058" y="470"/>
                </a:lnTo>
                <a:lnTo>
                  <a:pt x="2066" y="500"/>
                </a:lnTo>
                <a:lnTo>
                  <a:pt x="2070" y="530"/>
                </a:lnTo>
                <a:lnTo>
                  <a:pt x="2074" y="560"/>
                </a:lnTo>
                <a:lnTo>
                  <a:pt x="2074" y="590"/>
                </a:lnTo>
                <a:lnTo>
                  <a:pt x="2074" y="620"/>
                </a:lnTo>
                <a:lnTo>
                  <a:pt x="2070" y="652"/>
                </a:lnTo>
                <a:lnTo>
                  <a:pt x="2064" y="684"/>
                </a:lnTo>
                <a:lnTo>
                  <a:pt x="2054" y="716"/>
                </a:lnTo>
                <a:lnTo>
                  <a:pt x="2042" y="746"/>
                </a:lnTo>
                <a:lnTo>
                  <a:pt x="2028" y="774"/>
                </a:lnTo>
                <a:lnTo>
                  <a:pt x="2010" y="802"/>
                </a:lnTo>
                <a:lnTo>
                  <a:pt x="1988" y="828"/>
                </a:lnTo>
                <a:lnTo>
                  <a:pt x="1964" y="852"/>
                </a:lnTo>
                <a:lnTo>
                  <a:pt x="1936" y="874"/>
                </a:lnTo>
                <a:lnTo>
                  <a:pt x="1906" y="894"/>
                </a:lnTo>
                <a:lnTo>
                  <a:pt x="1870" y="910"/>
                </a:lnTo>
                <a:lnTo>
                  <a:pt x="1832" y="924"/>
                </a:lnTo>
                <a:lnTo>
                  <a:pt x="1788" y="934"/>
                </a:lnTo>
                <a:lnTo>
                  <a:pt x="1742" y="940"/>
                </a:lnTo>
                <a:lnTo>
                  <a:pt x="1692" y="942"/>
                </a:lnTo>
                <a:lnTo>
                  <a:pt x="1472" y="942"/>
                </a:lnTo>
                <a:lnTo>
                  <a:pt x="1432" y="940"/>
                </a:lnTo>
                <a:lnTo>
                  <a:pt x="1394" y="936"/>
                </a:lnTo>
                <a:lnTo>
                  <a:pt x="1358" y="928"/>
                </a:lnTo>
                <a:lnTo>
                  <a:pt x="1324" y="916"/>
                </a:lnTo>
                <a:lnTo>
                  <a:pt x="1290" y="904"/>
                </a:lnTo>
                <a:lnTo>
                  <a:pt x="1260" y="886"/>
                </a:lnTo>
                <a:lnTo>
                  <a:pt x="1232" y="868"/>
                </a:lnTo>
                <a:lnTo>
                  <a:pt x="1206" y="846"/>
                </a:lnTo>
                <a:lnTo>
                  <a:pt x="1184" y="822"/>
                </a:lnTo>
                <a:lnTo>
                  <a:pt x="1162" y="796"/>
                </a:lnTo>
                <a:lnTo>
                  <a:pt x="1144" y="766"/>
                </a:lnTo>
                <a:lnTo>
                  <a:pt x="1130" y="734"/>
                </a:lnTo>
                <a:lnTo>
                  <a:pt x="1118" y="702"/>
                </a:lnTo>
                <a:lnTo>
                  <a:pt x="1110" y="666"/>
                </a:lnTo>
                <a:lnTo>
                  <a:pt x="1104" y="628"/>
                </a:lnTo>
                <a:lnTo>
                  <a:pt x="1102" y="590"/>
                </a:lnTo>
                <a:lnTo>
                  <a:pt x="1102" y="0"/>
                </a:lnTo>
                <a:lnTo>
                  <a:pt x="1136" y="0"/>
                </a:lnTo>
                <a:lnTo>
                  <a:pt x="1154" y="0"/>
                </a:lnTo>
                <a:lnTo>
                  <a:pt x="1168" y="4"/>
                </a:lnTo>
                <a:lnTo>
                  <a:pt x="1180" y="10"/>
                </a:lnTo>
                <a:lnTo>
                  <a:pt x="1192" y="18"/>
                </a:lnTo>
                <a:lnTo>
                  <a:pt x="1200" y="28"/>
                </a:lnTo>
                <a:lnTo>
                  <a:pt x="1206" y="40"/>
                </a:lnTo>
                <a:lnTo>
                  <a:pt x="1210" y="54"/>
                </a:lnTo>
                <a:lnTo>
                  <a:pt x="1210" y="70"/>
                </a:lnTo>
                <a:lnTo>
                  <a:pt x="1210" y="328"/>
                </a:lnTo>
                <a:close/>
                <a:moveTo>
                  <a:pt x="1496" y="844"/>
                </a:moveTo>
                <a:lnTo>
                  <a:pt x="1496" y="844"/>
                </a:lnTo>
                <a:lnTo>
                  <a:pt x="1684" y="844"/>
                </a:lnTo>
                <a:lnTo>
                  <a:pt x="1722" y="842"/>
                </a:lnTo>
                <a:lnTo>
                  <a:pt x="1756" y="838"/>
                </a:lnTo>
                <a:lnTo>
                  <a:pt x="1788" y="830"/>
                </a:lnTo>
                <a:lnTo>
                  <a:pt x="1816" y="820"/>
                </a:lnTo>
                <a:lnTo>
                  <a:pt x="1842" y="810"/>
                </a:lnTo>
                <a:lnTo>
                  <a:pt x="1866" y="796"/>
                </a:lnTo>
                <a:lnTo>
                  <a:pt x="1886" y="780"/>
                </a:lnTo>
                <a:lnTo>
                  <a:pt x="1904" y="762"/>
                </a:lnTo>
                <a:lnTo>
                  <a:pt x="1920" y="742"/>
                </a:lnTo>
                <a:lnTo>
                  <a:pt x="1932" y="722"/>
                </a:lnTo>
                <a:lnTo>
                  <a:pt x="1944" y="702"/>
                </a:lnTo>
                <a:lnTo>
                  <a:pt x="1952" y="680"/>
                </a:lnTo>
                <a:lnTo>
                  <a:pt x="1958" y="658"/>
                </a:lnTo>
                <a:lnTo>
                  <a:pt x="1964" y="634"/>
                </a:lnTo>
                <a:lnTo>
                  <a:pt x="1966" y="612"/>
                </a:lnTo>
                <a:lnTo>
                  <a:pt x="1966" y="590"/>
                </a:lnTo>
                <a:lnTo>
                  <a:pt x="1966" y="566"/>
                </a:lnTo>
                <a:lnTo>
                  <a:pt x="1964" y="544"/>
                </a:lnTo>
                <a:lnTo>
                  <a:pt x="1958" y="520"/>
                </a:lnTo>
                <a:lnTo>
                  <a:pt x="1952" y="498"/>
                </a:lnTo>
                <a:lnTo>
                  <a:pt x="1944" y="476"/>
                </a:lnTo>
                <a:lnTo>
                  <a:pt x="1932" y="456"/>
                </a:lnTo>
                <a:lnTo>
                  <a:pt x="1920" y="436"/>
                </a:lnTo>
                <a:lnTo>
                  <a:pt x="1904" y="416"/>
                </a:lnTo>
                <a:lnTo>
                  <a:pt x="1886" y="398"/>
                </a:lnTo>
                <a:lnTo>
                  <a:pt x="1866" y="382"/>
                </a:lnTo>
                <a:lnTo>
                  <a:pt x="1842" y="370"/>
                </a:lnTo>
                <a:lnTo>
                  <a:pt x="1816" y="358"/>
                </a:lnTo>
                <a:lnTo>
                  <a:pt x="1788" y="348"/>
                </a:lnTo>
                <a:lnTo>
                  <a:pt x="1756" y="340"/>
                </a:lnTo>
                <a:lnTo>
                  <a:pt x="1722" y="336"/>
                </a:lnTo>
                <a:lnTo>
                  <a:pt x="1684" y="334"/>
                </a:lnTo>
                <a:lnTo>
                  <a:pt x="1496" y="334"/>
                </a:lnTo>
                <a:lnTo>
                  <a:pt x="1456" y="336"/>
                </a:lnTo>
                <a:lnTo>
                  <a:pt x="1420" y="340"/>
                </a:lnTo>
                <a:lnTo>
                  <a:pt x="1388" y="348"/>
                </a:lnTo>
                <a:lnTo>
                  <a:pt x="1358" y="358"/>
                </a:lnTo>
                <a:lnTo>
                  <a:pt x="1332" y="370"/>
                </a:lnTo>
                <a:lnTo>
                  <a:pt x="1308" y="384"/>
                </a:lnTo>
                <a:lnTo>
                  <a:pt x="1288" y="402"/>
                </a:lnTo>
                <a:lnTo>
                  <a:pt x="1270" y="418"/>
                </a:lnTo>
                <a:lnTo>
                  <a:pt x="1256" y="438"/>
                </a:lnTo>
                <a:lnTo>
                  <a:pt x="1242" y="458"/>
                </a:lnTo>
                <a:lnTo>
                  <a:pt x="1232" y="480"/>
                </a:lnTo>
                <a:lnTo>
                  <a:pt x="1224" y="500"/>
                </a:lnTo>
                <a:lnTo>
                  <a:pt x="1218" y="524"/>
                </a:lnTo>
                <a:lnTo>
                  <a:pt x="1214" y="546"/>
                </a:lnTo>
                <a:lnTo>
                  <a:pt x="1212" y="568"/>
                </a:lnTo>
                <a:lnTo>
                  <a:pt x="1210" y="590"/>
                </a:lnTo>
                <a:lnTo>
                  <a:pt x="1212" y="608"/>
                </a:lnTo>
                <a:lnTo>
                  <a:pt x="1214" y="630"/>
                </a:lnTo>
                <a:lnTo>
                  <a:pt x="1218" y="650"/>
                </a:lnTo>
                <a:lnTo>
                  <a:pt x="1224" y="672"/>
                </a:lnTo>
                <a:lnTo>
                  <a:pt x="1232" y="694"/>
                </a:lnTo>
                <a:lnTo>
                  <a:pt x="1242" y="714"/>
                </a:lnTo>
                <a:lnTo>
                  <a:pt x="1254" y="736"/>
                </a:lnTo>
                <a:lnTo>
                  <a:pt x="1268" y="754"/>
                </a:lnTo>
                <a:lnTo>
                  <a:pt x="1286" y="774"/>
                </a:lnTo>
                <a:lnTo>
                  <a:pt x="1306" y="790"/>
                </a:lnTo>
                <a:lnTo>
                  <a:pt x="1328" y="806"/>
                </a:lnTo>
                <a:lnTo>
                  <a:pt x="1356" y="818"/>
                </a:lnTo>
                <a:lnTo>
                  <a:pt x="1384" y="830"/>
                </a:lnTo>
                <a:lnTo>
                  <a:pt x="1418" y="838"/>
                </a:lnTo>
                <a:lnTo>
                  <a:pt x="1456" y="842"/>
                </a:lnTo>
                <a:lnTo>
                  <a:pt x="1496" y="844"/>
                </a:lnTo>
                <a:close/>
                <a:moveTo>
                  <a:pt x="2294" y="328"/>
                </a:moveTo>
                <a:lnTo>
                  <a:pt x="2294" y="328"/>
                </a:lnTo>
                <a:lnTo>
                  <a:pt x="2312" y="312"/>
                </a:lnTo>
                <a:lnTo>
                  <a:pt x="2336" y="296"/>
                </a:lnTo>
                <a:lnTo>
                  <a:pt x="2362" y="280"/>
                </a:lnTo>
                <a:lnTo>
                  <a:pt x="2392" y="266"/>
                </a:lnTo>
                <a:lnTo>
                  <a:pt x="2426" y="254"/>
                </a:lnTo>
                <a:lnTo>
                  <a:pt x="2464" y="244"/>
                </a:lnTo>
                <a:lnTo>
                  <a:pt x="2506" y="238"/>
                </a:lnTo>
                <a:lnTo>
                  <a:pt x="2554" y="236"/>
                </a:lnTo>
                <a:lnTo>
                  <a:pt x="2774" y="236"/>
                </a:lnTo>
                <a:lnTo>
                  <a:pt x="2800" y="238"/>
                </a:lnTo>
                <a:lnTo>
                  <a:pt x="2828" y="238"/>
                </a:lnTo>
                <a:lnTo>
                  <a:pt x="2852" y="242"/>
                </a:lnTo>
                <a:lnTo>
                  <a:pt x="2876" y="246"/>
                </a:lnTo>
                <a:lnTo>
                  <a:pt x="2898" y="250"/>
                </a:lnTo>
                <a:lnTo>
                  <a:pt x="2920" y="256"/>
                </a:lnTo>
                <a:lnTo>
                  <a:pt x="2960" y="270"/>
                </a:lnTo>
                <a:lnTo>
                  <a:pt x="2996" y="288"/>
                </a:lnTo>
                <a:lnTo>
                  <a:pt x="3026" y="308"/>
                </a:lnTo>
                <a:lnTo>
                  <a:pt x="3054" y="332"/>
                </a:lnTo>
                <a:lnTo>
                  <a:pt x="3078" y="356"/>
                </a:lnTo>
                <a:lnTo>
                  <a:pt x="3098" y="384"/>
                </a:lnTo>
                <a:lnTo>
                  <a:pt x="3114" y="412"/>
                </a:lnTo>
                <a:lnTo>
                  <a:pt x="3128" y="440"/>
                </a:lnTo>
                <a:lnTo>
                  <a:pt x="3140" y="470"/>
                </a:lnTo>
                <a:lnTo>
                  <a:pt x="3148" y="500"/>
                </a:lnTo>
                <a:lnTo>
                  <a:pt x="3152" y="530"/>
                </a:lnTo>
                <a:lnTo>
                  <a:pt x="3156" y="560"/>
                </a:lnTo>
                <a:lnTo>
                  <a:pt x="3158" y="590"/>
                </a:lnTo>
                <a:lnTo>
                  <a:pt x="3156" y="620"/>
                </a:lnTo>
                <a:lnTo>
                  <a:pt x="3152" y="652"/>
                </a:lnTo>
                <a:lnTo>
                  <a:pt x="3146" y="684"/>
                </a:lnTo>
                <a:lnTo>
                  <a:pt x="3136" y="716"/>
                </a:lnTo>
                <a:lnTo>
                  <a:pt x="3126" y="746"/>
                </a:lnTo>
                <a:lnTo>
                  <a:pt x="3110" y="774"/>
                </a:lnTo>
                <a:lnTo>
                  <a:pt x="3092" y="802"/>
                </a:lnTo>
                <a:lnTo>
                  <a:pt x="3072" y="828"/>
                </a:lnTo>
                <a:lnTo>
                  <a:pt x="3046" y="852"/>
                </a:lnTo>
                <a:lnTo>
                  <a:pt x="3018" y="874"/>
                </a:lnTo>
                <a:lnTo>
                  <a:pt x="2988" y="894"/>
                </a:lnTo>
                <a:lnTo>
                  <a:pt x="2952" y="910"/>
                </a:lnTo>
                <a:lnTo>
                  <a:pt x="2914" y="924"/>
                </a:lnTo>
                <a:lnTo>
                  <a:pt x="2872" y="934"/>
                </a:lnTo>
                <a:lnTo>
                  <a:pt x="2824" y="940"/>
                </a:lnTo>
                <a:lnTo>
                  <a:pt x="2774" y="942"/>
                </a:lnTo>
                <a:lnTo>
                  <a:pt x="2554" y="942"/>
                </a:lnTo>
                <a:lnTo>
                  <a:pt x="2514" y="940"/>
                </a:lnTo>
                <a:lnTo>
                  <a:pt x="2476" y="936"/>
                </a:lnTo>
                <a:lnTo>
                  <a:pt x="2440" y="928"/>
                </a:lnTo>
                <a:lnTo>
                  <a:pt x="2406" y="916"/>
                </a:lnTo>
                <a:lnTo>
                  <a:pt x="2374" y="904"/>
                </a:lnTo>
                <a:lnTo>
                  <a:pt x="2342" y="886"/>
                </a:lnTo>
                <a:lnTo>
                  <a:pt x="2314" y="868"/>
                </a:lnTo>
                <a:lnTo>
                  <a:pt x="2288" y="846"/>
                </a:lnTo>
                <a:lnTo>
                  <a:pt x="2266" y="822"/>
                </a:lnTo>
                <a:lnTo>
                  <a:pt x="2246" y="796"/>
                </a:lnTo>
                <a:lnTo>
                  <a:pt x="2228" y="766"/>
                </a:lnTo>
                <a:lnTo>
                  <a:pt x="2212" y="734"/>
                </a:lnTo>
                <a:lnTo>
                  <a:pt x="2200" y="702"/>
                </a:lnTo>
                <a:lnTo>
                  <a:pt x="2192" y="666"/>
                </a:lnTo>
                <a:lnTo>
                  <a:pt x="2186" y="628"/>
                </a:lnTo>
                <a:lnTo>
                  <a:pt x="2184" y="590"/>
                </a:lnTo>
                <a:lnTo>
                  <a:pt x="2184" y="0"/>
                </a:lnTo>
                <a:lnTo>
                  <a:pt x="2218" y="0"/>
                </a:lnTo>
                <a:lnTo>
                  <a:pt x="2236" y="0"/>
                </a:lnTo>
                <a:lnTo>
                  <a:pt x="2250" y="4"/>
                </a:lnTo>
                <a:lnTo>
                  <a:pt x="2264" y="10"/>
                </a:lnTo>
                <a:lnTo>
                  <a:pt x="2274" y="18"/>
                </a:lnTo>
                <a:lnTo>
                  <a:pt x="2282" y="28"/>
                </a:lnTo>
                <a:lnTo>
                  <a:pt x="2288" y="40"/>
                </a:lnTo>
                <a:lnTo>
                  <a:pt x="2292" y="54"/>
                </a:lnTo>
                <a:lnTo>
                  <a:pt x="2294" y="70"/>
                </a:lnTo>
                <a:lnTo>
                  <a:pt x="2294" y="328"/>
                </a:lnTo>
                <a:close/>
                <a:moveTo>
                  <a:pt x="2578" y="844"/>
                </a:moveTo>
                <a:lnTo>
                  <a:pt x="2578" y="844"/>
                </a:lnTo>
                <a:lnTo>
                  <a:pt x="2766" y="844"/>
                </a:lnTo>
                <a:lnTo>
                  <a:pt x="2804" y="842"/>
                </a:lnTo>
                <a:lnTo>
                  <a:pt x="2838" y="838"/>
                </a:lnTo>
                <a:lnTo>
                  <a:pt x="2870" y="830"/>
                </a:lnTo>
                <a:lnTo>
                  <a:pt x="2900" y="820"/>
                </a:lnTo>
                <a:lnTo>
                  <a:pt x="2924" y="810"/>
                </a:lnTo>
                <a:lnTo>
                  <a:pt x="2948" y="796"/>
                </a:lnTo>
                <a:lnTo>
                  <a:pt x="2968" y="780"/>
                </a:lnTo>
                <a:lnTo>
                  <a:pt x="2986" y="762"/>
                </a:lnTo>
                <a:lnTo>
                  <a:pt x="3002" y="742"/>
                </a:lnTo>
                <a:lnTo>
                  <a:pt x="3014" y="722"/>
                </a:lnTo>
                <a:lnTo>
                  <a:pt x="3026" y="702"/>
                </a:lnTo>
                <a:lnTo>
                  <a:pt x="3034" y="680"/>
                </a:lnTo>
                <a:lnTo>
                  <a:pt x="3040" y="658"/>
                </a:lnTo>
                <a:lnTo>
                  <a:pt x="3046" y="634"/>
                </a:lnTo>
                <a:lnTo>
                  <a:pt x="3048" y="612"/>
                </a:lnTo>
                <a:lnTo>
                  <a:pt x="3048" y="590"/>
                </a:lnTo>
                <a:lnTo>
                  <a:pt x="3048" y="566"/>
                </a:lnTo>
                <a:lnTo>
                  <a:pt x="3046" y="544"/>
                </a:lnTo>
                <a:lnTo>
                  <a:pt x="3040" y="520"/>
                </a:lnTo>
                <a:lnTo>
                  <a:pt x="3034" y="498"/>
                </a:lnTo>
                <a:lnTo>
                  <a:pt x="3026" y="476"/>
                </a:lnTo>
                <a:lnTo>
                  <a:pt x="3014" y="456"/>
                </a:lnTo>
                <a:lnTo>
                  <a:pt x="3002" y="436"/>
                </a:lnTo>
                <a:lnTo>
                  <a:pt x="2986" y="416"/>
                </a:lnTo>
                <a:lnTo>
                  <a:pt x="2968" y="398"/>
                </a:lnTo>
                <a:lnTo>
                  <a:pt x="2948" y="382"/>
                </a:lnTo>
                <a:lnTo>
                  <a:pt x="2924" y="370"/>
                </a:lnTo>
                <a:lnTo>
                  <a:pt x="2900" y="358"/>
                </a:lnTo>
                <a:lnTo>
                  <a:pt x="2870" y="348"/>
                </a:lnTo>
                <a:lnTo>
                  <a:pt x="2838" y="340"/>
                </a:lnTo>
                <a:lnTo>
                  <a:pt x="2804" y="336"/>
                </a:lnTo>
                <a:lnTo>
                  <a:pt x="2766" y="334"/>
                </a:lnTo>
                <a:lnTo>
                  <a:pt x="2578" y="334"/>
                </a:lnTo>
                <a:lnTo>
                  <a:pt x="2538" y="336"/>
                </a:lnTo>
                <a:lnTo>
                  <a:pt x="2502" y="340"/>
                </a:lnTo>
                <a:lnTo>
                  <a:pt x="2470" y="348"/>
                </a:lnTo>
                <a:lnTo>
                  <a:pt x="2440" y="358"/>
                </a:lnTo>
                <a:lnTo>
                  <a:pt x="2414" y="370"/>
                </a:lnTo>
                <a:lnTo>
                  <a:pt x="2390" y="384"/>
                </a:lnTo>
                <a:lnTo>
                  <a:pt x="2370" y="402"/>
                </a:lnTo>
                <a:lnTo>
                  <a:pt x="2352" y="418"/>
                </a:lnTo>
                <a:lnTo>
                  <a:pt x="2338" y="438"/>
                </a:lnTo>
                <a:lnTo>
                  <a:pt x="2326" y="458"/>
                </a:lnTo>
                <a:lnTo>
                  <a:pt x="2314" y="480"/>
                </a:lnTo>
                <a:lnTo>
                  <a:pt x="2306" y="500"/>
                </a:lnTo>
                <a:lnTo>
                  <a:pt x="2300" y="524"/>
                </a:lnTo>
                <a:lnTo>
                  <a:pt x="2296" y="546"/>
                </a:lnTo>
                <a:lnTo>
                  <a:pt x="2294" y="568"/>
                </a:lnTo>
                <a:lnTo>
                  <a:pt x="2294" y="590"/>
                </a:lnTo>
                <a:lnTo>
                  <a:pt x="2294" y="608"/>
                </a:lnTo>
                <a:lnTo>
                  <a:pt x="2296" y="630"/>
                </a:lnTo>
                <a:lnTo>
                  <a:pt x="2300" y="650"/>
                </a:lnTo>
                <a:lnTo>
                  <a:pt x="2306" y="672"/>
                </a:lnTo>
                <a:lnTo>
                  <a:pt x="2314" y="694"/>
                </a:lnTo>
                <a:lnTo>
                  <a:pt x="2324" y="714"/>
                </a:lnTo>
                <a:lnTo>
                  <a:pt x="2336" y="736"/>
                </a:lnTo>
                <a:lnTo>
                  <a:pt x="2350" y="754"/>
                </a:lnTo>
                <a:lnTo>
                  <a:pt x="2368" y="774"/>
                </a:lnTo>
                <a:lnTo>
                  <a:pt x="2388" y="790"/>
                </a:lnTo>
                <a:lnTo>
                  <a:pt x="2412" y="806"/>
                </a:lnTo>
                <a:lnTo>
                  <a:pt x="2438" y="818"/>
                </a:lnTo>
                <a:lnTo>
                  <a:pt x="2468" y="830"/>
                </a:lnTo>
                <a:lnTo>
                  <a:pt x="2500" y="838"/>
                </a:lnTo>
                <a:lnTo>
                  <a:pt x="2538" y="842"/>
                </a:lnTo>
                <a:lnTo>
                  <a:pt x="2578" y="8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37"/>
          <p:cNvSpPr>
            <a:spLocks noChangeArrowheads="1"/>
          </p:cNvSpPr>
          <p:nvPr userDrawn="1"/>
        </p:nvSpPr>
        <p:spPr bwMode="auto">
          <a:xfrm>
            <a:off x="11894209" y="6628414"/>
            <a:ext cx="13465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55E410-1736-45B0-A205-0F75268ADF77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5" name="Rectangle 37"/>
          <p:cNvSpPr>
            <a:spLocks noChangeArrowheads="1"/>
          </p:cNvSpPr>
          <p:nvPr userDrawn="1"/>
        </p:nvSpPr>
        <p:spPr bwMode="auto">
          <a:xfrm>
            <a:off x="11894209" y="6628414"/>
            <a:ext cx="13465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55E410-1736-45B0-A205-0F75268ADF77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0" name="Rectangle 36">
            <a:extLst>
              <a:ext uri="{FF2B5EF4-FFF2-40B4-BE49-F238E27FC236}">
                <a16:creationId xmlns:a16="http://schemas.microsoft.com/office/drawing/2014/main" id="{5639589E-9D72-428C-A9C8-7BA7E267CA9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307716" y="6628414"/>
            <a:ext cx="142026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Company Confidential © 2023</a:t>
            </a:r>
          </a:p>
        </p:txBody>
      </p:sp>
      <p:sp>
        <p:nvSpPr>
          <p:cNvPr id="12" name="Rectangle 36">
            <a:extLst>
              <a:ext uri="{FF2B5EF4-FFF2-40B4-BE49-F238E27FC236}">
                <a16:creationId xmlns:a16="http://schemas.microsoft.com/office/drawing/2014/main" id="{645485FC-F2F1-4C4E-97CE-57624159BC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36663" y="6628414"/>
            <a:ext cx="333905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AbbVie document BCL2-AA-00037-FM, v13.0; Approval date: June 2023</a:t>
            </a:r>
          </a:p>
        </p:txBody>
      </p:sp>
    </p:spTree>
    <p:extLst>
      <p:ext uri="{BB962C8B-B14F-4D97-AF65-F5344CB8AC3E}">
        <p14:creationId xmlns:p14="http://schemas.microsoft.com/office/powerpoint/2010/main" val="289270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</p:sldLayoutIdLst>
  <p:transition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600" baseline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263525" indent="-263525" algn="l" rtl="0" eaLnBrk="1" fontAlgn="base" hangingPunct="1">
        <a:spcBef>
          <a:spcPts val="1200"/>
        </a:spcBef>
        <a:spcAft>
          <a:spcPts val="0"/>
        </a:spcAft>
        <a:buClr>
          <a:schemeClr val="tx1"/>
        </a:buClr>
        <a:buSzPct val="11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50875" indent="-330200" algn="l" rtl="0" eaLnBrk="1" fontAlgn="base" hangingPunct="1"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200">
          <a:solidFill>
            <a:schemeClr val="tx1"/>
          </a:solidFill>
          <a:latin typeface="+mn-lt"/>
        </a:defRPr>
      </a:lvl2pPr>
      <a:lvl3pPr marL="1017588" indent="-320675" algn="l" rtl="0" eaLnBrk="1" fontAlgn="base" hangingPunct="1">
        <a:spcBef>
          <a:spcPts val="600"/>
        </a:spcBef>
        <a:spcAft>
          <a:spcPts val="0"/>
        </a:spcAft>
        <a:buSzPct val="9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347788" indent="-301625" algn="l" rtl="0" eaLnBrk="1" fontAlgn="base" hangingPunct="1">
        <a:spcBef>
          <a:spcPts val="300"/>
        </a:spcBef>
        <a:spcAft>
          <a:spcPts val="0"/>
        </a:spcAft>
        <a:buSzPct val="9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1649413" indent="-284163" algn="l" rtl="0" eaLnBrk="1" fontAlgn="base" hangingPunct="1">
        <a:spcBef>
          <a:spcPts val="300"/>
        </a:spcBef>
        <a:spcAft>
          <a:spcPts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1314450" indent="-169863" algn="l" rtl="0" eaLnBrk="1" fontAlgn="base" hangingPunct="1">
        <a:lnSpc>
          <a:spcPct val="100000"/>
        </a:lnSpc>
        <a:spcBef>
          <a:spcPts val="0"/>
        </a:spcBef>
        <a:spcAft>
          <a:spcPts val="300"/>
        </a:spcAft>
        <a:buFont typeface="Calibri" pitchFamily="34" charset="0"/>
        <a:buChar char="–"/>
        <a:defRPr sz="1600" baseline="0">
          <a:solidFill>
            <a:srgbClr val="000000"/>
          </a:solidFill>
          <a:latin typeface="+mn-lt"/>
        </a:defRPr>
      </a:lvl6pPr>
      <a:lvl7pPr marL="2513013" indent="-227013" algn="l" rtl="0" eaLnBrk="1" fontAlgn="base" hangingPunct="1">
        <a:spcBef>
          <a:spcPct val="0"/>
        </a:spcBef>
        <a:spcAft>
          <a:spcPct val="30000"/>
        </a:spcAft>
        <a:buChar char="–"/>
        <a:defRPr sz="1600">
          <a:solidFill>
            <a:schemeClr val="tx1"/>
          </a:solidFill>
          <a:latin typeface="+mn-lt"/>
        </a:defRPr>
      </a:lvl7pPr>
      <a:lvl8pPr marL="2970213" indent="-227013" algn="l" rtl="0" eaLnBrk="1" fontAlgn="base" hangingPunct="1">
        <a:spcBef>
          <a:spcPct val="0"/>
        </a:spcBef>
        <a:spcAft>
          <a:spcPct val="30000"/>
        </a:spcAft>
        <a:buChar char="–"/>
        <a:defRPr sz="1600">
          <a:solidFill>
            <a:schemeClr val="tx1"/>
          </a:solidFill>
          <a:latin typeface="+mn-lt"/>
        </a:defRPr>
      </a:lvl8pPr>
      <a:lvl9pPr marL="3427413" indent="-227013" algn="l" rtl="0" eaLnBrk="1" fontAlgn="base" hangingPunct="1">
        <a:spcBef>
          <a:spcPct val="0"/>
        </a:spcBef>
        <a:spcAft>
          <a:spcPct val="30000"/>
        </a:spcAft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663">
          <p15:clr>
            <a:srgbClr val="F26B43"/>
          </p15:clr>
        </p15:guide>
        <p15:guide id="4" orient="horz" pos="3885">
          <p15:clr>
            <a:srgbClr val="F26B43"/>
          </p15:clr>
        </p15:guide>
        <p15:guide id="5" pos="279">
          <p15:clr>
            <a:srgbClr val="F26B43"/>
          </p15:clr>
        </p15:guide>
        <p15:guide id="6" pos="7389">
          <p15:clr>
            <a:srgbClr val="F26B43"/>
          </p15:clr>
        </p15:guide>
        <p15:guide id="7" pos="340">
          <p15:clr>
            <a:srgbClr val="F26B43"/>
          </p15:clr>
        </p15:guide>
        <p15:guide id="8" pos="7513">
          <p15:clr>
            <a:srgbClr val="F26B43"/>
          </p15:clr>
        </p15:guide>
        <p15:guide id="9" pos="40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chart" Target="../charts/chart1.xml"/><Relationship Id="rId5" Type="http://schemas.openxmlformats.org/officeDocument/2006/relationships/hyperlink" Target="http://seer.cancer.gov/statfacts/html/clyl.html" TargetMode="External"/><Relationship Id="rId4" Type="http://schemas.openxmlformats.org/officeDocument/2006/relationships/hyperlink" Target="http://www.cancer.gov/types/leukemia/patient/cll-treatment-pdq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8.svg"/><Relationship Id="rId5" Type="http://schemas.openxmlformats.org/officeDocument/2006/relationships/image" Target="../media/image25.png"/><Relationship Id="rId4" Type="http://schemas.openxmlformats.org/officeDocument/2006/relationships/image" Target="../media/image6.sv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132451" y="1571160"/>
            <a:ext cx="7197726" cy="2421464"/>
          </a:xfrm>
        </p:spPr>
        <p:txBody>
          <a:bodyPr>
            <a:normAutofit/>
          </a:bodyPr>
          <a:lstStyle/>
          <a:p>
            <a:pPr algn="ctr"/>
            <a:r>
              <a:rPr lang="tr-TR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KLL’de</a:t>
            </a:r>
            <a:r>
              <a:rPr lang="tr-T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sınırlı süreli tedavi etkili mi?</a:t>
            </a:r>
            <a:endParaRPr lang="tr-T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495255" y="5032579"/>
            <a:ext cx="4327022" cy="1150833"/>
          </a:xfrm>
        </p:spPr>
        <p:txBody>
          <a:bodyPr>
            <a:normAutofit/>
          </a:bodyPr>
          <a:lstStyle/>
          <a:p>
            <a:pPr algn="ctr"/>
            <a:r>
              <a:rPr lang="tr-TR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tr-TR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tr-TR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urhilal</a:t>
            </a:r>
            <a:r>
              <a:rPr lang="tr-TR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r-TR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üyükkurt</a:t>
            </a:r>
            <a:r>
              <a:rPr lang="tr-TR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tr-TR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SBÜ ADANA SUAM, Hematoloji </a:t>
            </a:r>
            <a:r>
              <a:rPr lang="tr-TR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liniği,</a:t>
            </a:r>
          </a:p>
          <a:p>
            <a:pPr algn="ctr"/>
            <a:r>
              <a:rPr lang="tr-TR" sz="1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26.04.2025</a:t>
            </a:r>
            <a:endParaRPr lang="tr-TR" sz="1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591" y="151534"/>
            <a:ext cx="3777649" cy="141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7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02" y="74349"/>
            <a:ext cx="3730153" cy="169705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02" y="1820572"/>
            <a:ext cx="4931321" cy="25248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1072" y="922875"/>
            <a:ext cx="4613044" cy="242107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6084" y="3742231"/>
            <a:ext cx="4670712" cy="2450525"/>
          </a:xfrm>
          <a:prstGeom prst="rect">
            <a:avLst/>
          </a:prstGeom>
        </p:spPr>
      </p:pic>
      <p:sp>
        <p:nvSpPr>
          <p:cNvPr id="7" name="Sağ Ayraç 6"/>
          <p:cNvSpPr/>
          <p:nvPr/>
        </p:nvSpPr>
        <p:spPr>
          <a:xfrm>
            <a:off x="5254388" y="2893325"/>
            <a:ext cx="641445" cy="145208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116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02" y="74349"/>
            <a:ext cx="3730153" cy="169705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27" y="2606722"/>
            <a:ext cx="5550552" cy="275684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2015" y="1771400"/>
            <a:ext cx="5036095" cy="234567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2015" y="4328108"/>
            <a:ext cx="5036095" cy="2501193"/>
          </a:xfrm>
          <a:prstGeom prst="rect">
            <a:avLst/>
          </a:prstGeom>
        </p:spPr>
      </p:pic>
      <p:cxnSp>
        <p:nvCxnSpPr>
          <p:cNvPr id="8" name="Düz Ok Bağlayıcısı 7"/>
          <p:cNvCxnSpPr/>
          <p:nvPr/>
        </p:nvCxnSpPr>
        <p:spPr>
          <a:xfrm flipV="1">
            <a:off x="5646179" y="3562067"/>
            <a:ext cx="695836" cy="313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>
            <a:endCxn id="6" idx="1"/>
          </p:cNvCxnSpPr>
          <p:nvPr/>
        </p:nvCxnSpPr>
        <p:spPr>
          <a:xfrm>
            <a:off x="5646179" y="4585648"/>
            <a:ext cx="695836" cy="993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8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576" y="4225317"/>
            <a:ext cx="4588430" cy="245322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996" y="4206933"/>
            <a:ext cx="4468710" cy="2422148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02" y="109182"/>
            <a:ext cx="3355514" cy="1526608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5856" y="189227"/>
            <a:ext cx="5361850" cy="2831057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827" y="1712834"/>
            <a:ext cx="4614844" cy="243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8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09" y="3403169"/>
            <a:ext cx="5438967" cy="283706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569" y="3403169"/>
            <a:ext cx="5479787" cy="281334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0618" y="0"/>
            <a:ext cx="5779116" cy="321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3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368" y="1875247"/>
            <a:ext cx="4480211" cy="237151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776" y="4338704"/>
            <a:ext cx="4770883" cy="249329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55" y="1799079"/>
            <a:ext cx="4831938" cy="252385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3845" y="73806"/>
            <a:ext cx="3055523" cy="169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5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370" y="1471342"/>
            <a:ext cx="4163805" cy="223536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2" y="112294"/>
            <a:ext cx="2396038" cy="126679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623" y="1471341"/>
            <a:ext cx="4545245" cy="223536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4178" y="3798959"/>
            <a:ext cx="4380682" cy="240356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2736" y="4182314"/>
            <a:ext cx="4753647" cy="248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0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04" y="4411372"/>
            <a:ext cx="7032963" cy="175389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988" y="147205"/>
            <a:ext cx="3409950" cy="40005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01" y="147205"/>
            <a:ext cx="4912369" cy="340475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9675" y="2991713"/>
            <a:ext cx="3362325" cy="183832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3481" y="5083747"/>
            <a:ext cx="4398023" cy="1681597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8915424" y="969818"/>
            <a:ext cx="319082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median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follow-up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38.8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months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VenO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VenOİ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superior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respect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PFS 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(HR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progression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death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vs.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placebo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0.42, 0.32,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0.79,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respectively</a:t>
            </a:r>
            <a:endParaRPr lang="tr-T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18653" y="3658500"/>
            <a:ext cx="3200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GAIA/CLL13</a:t>
            </a: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30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794" y="16659"/>
            <a:ext cx="6606367" cy="183914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456" y="-27959"/>
            <a:ext cx="2061291" cy="196768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18" y="1939730"/>
            <a:ext cx="4129981" cy="234797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8978" y="1994213"/>
            <a:ext cx="4114787" cy="229348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74" y="4531111"/>
            <a:ext cx="4165625" cy="1989203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4009" y="4531112"/>
            <a:ext cx="4180610" cy="207422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2913" y="4531111"/>
            <a:ext cx="2692275" cy="199229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33291" y="2039335"/>
            <a:ext cx="3558709" cy="215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8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620" y="133486"/>
            <a:ext cx="2128429" cy="100779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886" y="0"/>
            <a:ext cx="4754169" cy="210356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01" y="1235925"/>
            <a:ext cx="3225709" cy="197687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442" y="3398380"/>
            <a:ext cx="3225709" cy="156541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6420" y="2526505"/>
            <a:ext cx="3939975" cy="2948913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442" y="5149377"/>
            <a:ext cx="3244968" cy="1559984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2119" y="3043475"/>
            <a:ext cx="3951433" cy="2493392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3365151" y="5800002"/>
            <a:ext cx="8865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 depth of MRD response observed in BM and PB with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Ibr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patients with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uIGHV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of 7 patients (71.4%) with mutated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TP53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achieved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uMRD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&lt;10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both BM and PB with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Ibr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35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84" y="400482"/>
            <a:ext cx="3779261" cy="616657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6473" y="4374346"/>
            <a:ext cx="3827814" cy="199874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7539" y="29223"/>
            <a:ext cx="4072218" cy="2192733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5628" y="2223369"/>
            <a:ext cx="3799076" cy="201583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6473" y="2221956"/>
            <a:ext cx="3891395" cy="2018661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5628" y="4377171"/>
            <a:ext cx="3800584" cy="199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6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25DDDAF-5905-2F28-5B3B-E04F4B6EB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2" y="-1"/>
            <a:ext cx="12192000" cy="686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3349" y="270695"/>
            <a:ext cx="11065345" cy="540901"/>
          </a:xfrm>
        </p:spPr>
        <p:txBody>
          <a:bodyPr>
            <a:normAutofit fontScale="90000"/>
          </a:bodyPr>
          <a:lstStyle/>
          <a:p>
            <a:pPr indent="457200" algn="ctr"/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Kronik </a:t>
            </a:r>
            <a:r>
              <a:rPr lang="tr-T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Lenfositik</a:t>
            </a:r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Lösemi (</a:t>
            </a: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KLL)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gray">
          <a:xfrm>
            <a:off x="553062" y="1221402"/>
            <a:ext cx="11334160" cy="711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0000"/>
              </a:buClr>
              <a:buSzPct val="110000"/>
              <a:buNone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01638" indent="-16986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Font typeface="Arial" pitchFamily="34" charset="0"/>
              <a:buChar char="•"/>
              <a:defRPr sz="2200">
                <a:solidFill>
                  <a:srgbClr val="000000"/>
                </a:solidFill>
                <a:latin typeface="+mn-lt"/>
              </a:defRPr>
            </a:lvl2pPr>
            <a:lvl3pPr marL="622300" indent="-17303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90000"/>
              <a:buFont typeface="Calibri" pitchFamily="34" charset="0"/>
              <a:buChar char="–"/>
              <a:defRPr sz="2100">
                <a:solidFill>
                  <a:srgbClr val="000000"/>
                </a:solidFill>
                <a:latin typeface="+mn-lt"/>
              </a:defRPr>
            </a:lvl3pPr>
            <a:lvl4pPr marL="860425" indent="-1714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90000"/>
              <a:buFont typeface="Calibri" pitchFamily="34" charset="0"/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1082675" indent="-1666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Font typeface="Calibri" pitchFamily="34" charset="0"/>
              <a:buChar char="–"/>
              <a:defRPr sz="1800" baseline="0">
                <a:solidFill>
                  <a:srgbClr val="000000"/>
                </a:solidFill>
                <a:latin typeface="+mn-lt"/>
              </a:defRPr>
            </a:lvl5pPr>
            <a:lvl6pPr marL="1314450" indent="-16986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Font typeface="Calibri" pitchFamily="34" charset="0"/>
              <a:buChar char="–"/>
              <a:defRPr sz="1600" baseline="0">
                <a:solidFill>
                  <a:srgbClr val="000000"/>
                </a:solidFill>
                <a:latin typeface="+mn-lt"/>
              </a:defRPr>
            </a:lvl6pPr>
            <a:lvl7pPr marL="2513013" indent="-227013" algn="l" rtl="0" eaLnBrk="1" fontAlgn="base" hangingPunct="1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970213" indent="-227013" algn="l" rtl="0" eaLnBrk="1" fontAlgn="base" hangingPunct="1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427413" indent="-227013" algn="l" rtl="0" eaLnBrk="1" fontAlgn="base" hangingPunct="1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10000"/>
              <a:buFont typeface="Arial" pitchFamily="34" charset="0"/>
              <a:buNone/>
              <a:tabLst/>
              <a:defRPr/>
            </a:pPr>
            <a:r>
              <a:rPr kumimoji="0" lang="tr-T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KLL, yavaş progrese olan, matur ancak anormal ve inefektif B lenfositlerin kemik iliği, kan ve diğer lenfoid organlarda birikmesiyle ortaya çıkan bir hematolojik </a:t>
            </a:r>
            <a:r>
              <a:rPr kumimoji="0" lang="tr-T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kanser . </a:t>
            </a:r>
            <a:r>
              <a:rPr kumimoji="0" lang="en-US" alt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1-3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10000"/>
              <a:buFont typeface="Arial" pitchFamily="34" charset="0"/>
              <a:buNone/>
              <a:tabLst/>
              <a:defRPr/>
            </a:pPr>
            <a:endParaRPr kumimoji="0" lang="en-US" altLang="en-US" sz="16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317522" y="6221314"/>
            <a:ext cx="1104181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>
            <a:spAutoFit/>
          </a:bodyPr>
          <a:lstStyle>
            <a:lvl1pPr marL="168275" indent="-1682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National Cancer Institute. Chronic Lymphocytic Leukemia Treatment (PDQ®); 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  <a:hlinkClick r:id="rId4"/>
              </a:rPr>
              <a:t>http://www.cancer.gov/types/leukemia/patient/cll-treatment-pdq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. </a:t>
            </a:r>
            <a:r>
              <a:rPr kumimoji="0" lang="tr-T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Erişim Tarih Haziran 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202</a:t>
            </a:r>
            <a:r>
              <a:rPr kumimoji="0" lang="tr-T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1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. </a:t>
            </a:r>
            <a:r>
              <a:rPr kumimoji="0" lang="tr-T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Certo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M, et al. Cancer Cell. 2006;9(5):351-365.  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3.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Souers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AJ, et al. Nat Med. 2013;19(2):202-208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.</a:t>
            </a:r>
            <a:endParaRPr kumimoji="0" lang="tr-TR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4.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SEER Cancer Stat Facts: Chronic Lymphocytic Leukemia.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  <a:hlinkClick r:id="rId5"/>
              </a:rPr>
              <a:t>http://seer.cancer.gov/statfacts/html/clyl.html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. </a:t>
            </a: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Erişim Tarihi Mart 2024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8" name="Rounded Rectangle 22">
            <a:extLst>
              <a:ext uri="{FF2B5EF4-FFF2-40B4-BE49-F238E27FC236}">
                <a16:creationId xmlns:a16="http://schemas.microsoft.com/office/drawing/2014/main" id="{F0966E26-554E-4629-A154-83C577B1F401}"/>
              </a:ext>
            </a:extLst>
          </p:cNvPr>
          <p:cNvSpPr/>
          <p:nvPr/>
        </p:nvSpPr>
        <p:spPr bwMode="auto">
          <a:xfrm>
            <a:off x="56307" y="2098510"/>
            <a:ext cx="12192000" cy="548640"/>
          </a:xfrm>
          <a:prstGeom prst="rect">
            <a:avLst/>
          </a:prstGeom>
          <a:gradFill rotWithShape="1">
            <a:gsLst>
              <a:gs pos="0">
                <a:srgbClr val="071D49">
                  <a:shade val="51000"/>
                  <a:satMod val="130000"/>
                </a:srgbClr>
              </a:gs>
              <a:gs pos="80000">
                <a:srgbClr val="071D49">
                  <a:shade val="93000"/>
                  <a:satMod val="130000"/>
                </a:srgbClr>
              </a:gs>
              <a:gs pos="100000">
                <a:srgbClr val="071D4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071D49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      </a:t>
            </a:r>
            <a:r>
              <a:rPr kumimoji="0" lang="en-US" alt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 l</a:t>
            </a:r>
            <a:r>
              <a:rPr kumimoji="0" lang="tr-TR" alt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enfositlerin aşırı çoğalması, lökositoz, lenfadenopati, hepatosplenomegali, Kİ yetmezliği, tekrarlayan enfeksiyon ve otoimmün hastalıklara yol açabilir. </a:t>
            </a:r>
            <a:endParaRPr kumimoji="0" lang="en-US" altLang="en-US" sz="16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3A55626F-2352-AB8A-B5A0-D51323029BB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465500" y="5220266"/>
          <a:ext cx="1640951" cy="609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40951">
                  <a:extLst>
                    <a:ext uri="{9D8B030D-6E8A-4147-A177-3AD203B41FA5}">
                      <a16:colId xmlns:a16="http://schemas.microsoft.com/office/drawing/2014/main" val="352152456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effectLst/>
                        </a:rPr>
                        <a:t>5-Yıllık Sağkalım 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6847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effectLst/>
                        </a:rPr>
                        <a:t>% 88 </a:t>
                      </a:r>
                      <a:r>
                        <a:rPr lang="tr-TR" sz="1400" b="0" dirty="0">
                          <a:effectLst/>
                        </a:rPr>
                        <a:t>(2013-2019)</a:t>
                      </a:r>
                      <a:endParaRPr lang="tr-TR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718938"/>
                  </a:ext>
                </a:extLst>
              </a:tr>
            </a:tbl>
          </a:graphicData>
        </a:graphic>
      </p:graphicFrame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4A52A318-E9D9-89C2-1C18-68CCEDBE57B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648371" y="5220266"/>
          <a:ext cx="1640951" cy="609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40951">
                  <a:extLst>
                    <a:ext uri="{9D8B030D-6E8A-4147-A177-3AD203B41FA5}">
                      <a16:colId xmlns:a16="http://schemas.microsoft.com/office/drawing/2014/main" val="352152456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effectLst/>
                        </a:rPr>
                        <a:t>Medyan Tanı Yaşı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6847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effectLst/>
                        </a:rPr>
                        <a:t>70 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718938"/>
                  </a:ext>
                </a:extLst>
              </a:tr>
            </a:tbl>
          </a:graphicData>
        </a:graphic>
      </p:graphicFrame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236A2791-3AF1-A62F-5058-65B93B23FF3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573423" y="5220266"/>
          <a:ext cx="1640951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0951">
                  <a:extLst>
                    <a:ext uri="{9D8B030D-6E8A-4147-A177-3AD203B41FA5}">
                      <a16:colId xmlns:a16="http://schemas.microsoft.com/office/drawing/2014/main" val="352152456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tr-TR" sz="1400" b="1" kern="1200">
                          <a:solidFill>
                            <a:schemeClr val="lt1"/>
                          </a:solidFill>
                          <a:effectLst/>
                        </a:rPr>
                        <a:t>Medyan Tedavi Yaşı</a:t>
                      </a:r>
                      <a:endParaRPr lang="tr-TR" sz="14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6847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effectLst/>
                        </a:rPr>
                        <a:t>75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718938"/>
                  </a:ext>
                </a:extLst>
              </a:tr>
            </a:tbl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E90DD1E4-1CAD-9B44-E300-63EC89EC1EEB}"/>
              </a:ext>
            </a:extLst>
          </p:cNvPr>
          <p:cNvGraphicFramePr/>
          <p:nvPr>
            <p:extLst/>
          </p:nvPr>
        </p:nvGraphicFramePr>
        <p:xfrm>
          <a:off x="7040139" y="3153792"/>
          <a:ext cx="4741072" cy="17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C26D6DF2-BC77-1032-5D94-D1938B08C761}"/>
              </a:ext>
            </a:extLst>
          </p:cNvPr>
          <p:cNvSpPr txBox="1"/>
          <p:nvPr/>
        </p:nvSpPr>
        <p:spPr>
          <a:xfrm>
            <a:off x="8099506" y="2936468"/>
            <a:ext cx="286963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Yaş Gruplarına Göre Yeni K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LL </a:t>
            </a: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Olguları</a:t>
            </a:r>
            <a:r>
              <a:rPr kumimoji="0" lang="tr-TR" sz="1400" b="1" i="0" u="none" strike="noStrike" kern="1200" cap="none" spc="0" normalizeH="0" baseline="3000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en-US" sz="1400" b="1" i="0" u="none" strike="noStrike" kern="1200" cap="none" spc="0" normalizeH="0" baseline="30000" noProof="0" dirty="0">
              <a:ln>
                <a:noFill/>
              </a:ln>
              <a:solidFill>
                <a:srgbClr val="071D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74" name="Picture 2073">
            <a:extLst>
              <a:ext uri="{FF2B5EF4-FFF2-40B4-BE49-F238E27FC236}">
                <a16:creationId xmlns:a16="http://schemas.microsoft.com/office/drawing/2014/main" id="{1186287B-2373-6E7E-E1A1-F01B4A2DB2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522" y="3153792"/>
            <a:ext cx="5661891" cy="23712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372DC56-5DAD-69C8-BF8F-3E4BEC8E68F6}"/>
              </a:ext>
            </a:extLst>
          </p:cNvPr>
          <p:cNvSpPr/>
          <p:nvPr/>
        </p:nvSpPr>
        <p:spPr bwMode="auto">
          <a:xfrm>
            <a:off x="10639447" y="6296047"/>
            <a:ext cx="1404445" cy="39052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65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351" y="202346"/>
            <a:ext cx="6004429" cy="324563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27" y="3640512"/>
            <a:ext cx="5638801" cy="305467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8666" y="3640512"/>
            <a:ext cx="5636972" cy="305467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029" y="202346"/>
            <a:ext cx="2959244" cy="195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5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79" y="291962"/>
            <a:ext cx="5709083" cy="3046983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011" y="3338945"/>
            <a:ext cx="6205972" cy="327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9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13" y="166254"/>
            <a:ext cx="6858000" cy="349567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0182" y="3357129"/>
            <a:ext cx="5264727" cy="336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442949" y="1705970"/>
            <a:ext cx="70013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tr-TR" sz="9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Teşekkürler</a:t>
            </a:r>
            <a:endParaRPr lang="tr-TR" sz="9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63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53" y="188748"/>
            <a:ext cx="11233249" cy="504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Yuvarlatılmış Dikdörtgen 1"/>
          <p:cNvSpPr/>
          <p:nvPr/>
        </p:nvSpPr>
        <p:spPr>
          <a:xfrm>
            <a:off x="1295551" y="5517240"/>
            <a:ext cx="9889097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297" tIns="45151" rIns="90297" bIns="45151" rtlCol="0" anchor="ctr"/>
          <a:lstStyle/>
          <a:p>
            <a:pPr algn="ctr" defTabSz="902928"/>
            <a:r>
              <a:rPr lang="tr-TR" dirty="0" smtClean="0">
                <a:solidFill>
                  <a:prstClr val="white"/>
                </a:solidFill>
              </a:rPr>
              <a:t>Yıllar içinde gelişen yeni moleküllerle birlikte tedavi amaçlarımızda  büyük değişiklikler oldu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25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682FBEDC-FF22-497B-9706-9BFCBA5F11FB}"/>
              </a:ext>
            </a:extLst>
          </p:cNvPr>
          <p:cNvSpPr/>
          <p:nvPr/>
        </p:nvSpPr>
        <p:spPr>
          <a:xfrm>
            <a:off x="116675" y="961263"/>
            <a:ext cx="5588400" cy="5375199"/>
          </a:xfrm>
          <a:prstGeom prst="triangle">
            <a:avLst>
              <a:gd name="adj" fmla="val 50000"/>
            </a:avLst>
          </a:prstGeom>
          <a:solidFill>
            <a:srgbClr val="0161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297" tIns="45151" rIns="90297" bIns="45151" rtlCol="0" anchor="ctr"/>
          <a:lstStyle/>
          <a:p>
            <a:pPr marL="0" marR="0" lvl="0" indent="0" algn="ctr" defTabSz="902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8" name="Snip Single Corner Rectangle 17">
            <a:extLst>
              <a:ext uri="{FF2B5EF4-FFF2-40B4-BE49-F238E27FC236}">
                <a16:creationId xmlns:a16="http://schemas.microsoft.com/office/drawing/2014/main" id="{F95B9FDB-FE68-334B-A6E7-DC8427133DDD}"/>
              </a:ext>
            </a:extLst>
          </p:cNvPr>
          <p:cNvSpPr/>
          <p:nvPr/>
        </p:nvSpPr>
        <p:spPr>
          <a:xfrm>
            <a:off x="1627257" y="1375892"/>
            <a:ext cx="2571596" cy="967666"/>
          </a:xfrm>
          <a:prstGeom prst="snip1Rect">
            <a:avLst>
              <a:gd name="adj" fmla="val 50000"/>
            </a:avLst>
          </a:prstGeom>
          <a:solidFill>
            <a:srgbClr val="84B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297" tIns="45151" rIns="90297" bIns="45151" rtlCol="0" anchor="ctr"/>
          <a:lstStyle/>
          <a:p>
            <a:pPr marL="0" marR="0" lvl="0" indent="0" algn="ctr" defTabSz="902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Snip Single Corner Rectangle 19">
            <a:extLst>
              <a:ext uri="{FF2B5EF4-FFF2-40B4-BE49-F238E27FC236}">
                <a16:creationId xmlns:a16="http://schemas.microsoft.com/office/drawing/2014/main" id="{C8EA55A4-5D6F-BB42-885F-A080D5FEE0B2}"/>
              </a:ext>
            </a:extLst>
          </p:cNvPr>
          <p:cNvSpPr/>
          <p:nvPr/>
        </p:nvSpPr>
        <p:spPr>
          <a:xfrm>
            <a:off x="1523614" y="2893388"/>
            <a:ext cx="2922322" cy="967666"/>
          </a:xfrm>
          <a:prstGeom prst="snip1Rect">
            <a:avLst>
              <a:gd name="adj" fmla="val 50000"/>
            </a:avLst>
          </a:prstGeom>
          <a:solidFill>
            <a:srgbClr val="84B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297" tIns="45151" rIns="90297" bIns="45151" rtlCol="0" anchor="ctr"/>
          <a:lstStyle/>
          <a:p>
            <a:pPr marL="0" marR="0" lvl="0" indent="0" algn="ctr" defTabSz="902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Snip Single Corner Rectangle 20">
            <a:extLst>
              <a:ext uri="{FF2B5EF4-FFF2-40B4-BE49-F238E27FC236}">
                <a16:creationId xmlns:a16="http://schemas.microsoft.com/office/drawing/2014/main" id="{86F47FB8-8464-3240-B687-0D0D82FDF56D}"/>
              </a:ext>
            </a:extLst>
          </p:cNvPr>
          <p:cNvSpPr/>
          <p:nvPr/>
        </p:nvSpPr>
        <p:spPr>
          <a:xfrm>
            <a:off x="1303956" y="3994470"/>
            <a:ext cx="3361701" cy="967666"/>
          </a:xfrm>
          <a:prstGeom prst="snip1Rect">
            <a:avLst>
              <a:gd name="adj" fmla="val 50000"/>
            </a:avLst>
          </a:prstGeom>
          <a:solidFill>
            <a:srgbClr val="84B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297" tIns="45151" rIns="90297" bIns="45151" rtlCol="0" anchor="ctr"/>
          <a:lstStyle/>
          <a:p>
            <a:pPr marL="0" marR="0" lvl="0" indent="0" algn="ctr" defTabSz="902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Snip Single Corner Rectangle 23">
            <a:extLst>
              <a:ext uri="{FF2B5EF4-FFF2-40B4-BE49-F238E27FC236}">
                <a16:creationId xmlns:a16="http://schemas.microsoft.com/office/drawing/2014/main" id="{65473C33-DD9A-0246-8A6D-A13733925C6A}"/>
              </a:ext>
            </a:extLst>
          </p:cNvPr>
          <p:cNvSpPr/>
          <p:nvPr/>
        </p:nvSpPr>
        <p:spPr>
          <a:xfrm>
            <a:off x="951925" y="5273036"/>
            <a:ext cx="4320479" cy="967666"/>
          </a:xfrm>
          <a:prstGeom prst="snip1Rect">
            <a:avLst>
              <a:gd name="adj" fmla="val 50000"/>
            </a:avLst>
          </a:prstGeom>
          <a:solidFill>
            <a:srgbClr val="84B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297" tIns="45151" rIns="90297" bIns="45151" rtlCol="0" anchor="ctr"/>
          <a:lstStyle/>
          <a:p>
            <a:pPr marL="0" marR="0" lvl="0" indent="0" algn="ctr" defTabSz="902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AE359-3347-4C8F-ADBB-6C4B33085B4E}"/>
              </a:ext>
            </a:extLst>
          </p:cNvPr>
          <p:cNvSpPr txBox="1"/>
          <p:nvPr/>
        </p:nvSpPr>
        <p:spPr>
          <a:xfrm>
            <a:off x="190608" y="37623"/>
            <a:ext cx="6594106" cy="1045049"/>
          </a:xfrm>
          <a:prstGeom prst="rect">
            <a:avLst/>
          </a:prstGeom>
          <a:noFill/>
        </p:spPr>
        <p:txBody>
          <a:bodyPr wrap="square" lIns="90297" tIns="45151" rIns="90297" bIns="45151" rtlCol="0">
            <a:spAutoFit/>
          </a:bodyPr>
          <a:lstStyle/>
          <a:p>
            <a:pPr marL="0" marR="0" lvl="0" indent="0" algn="ctr" defTabSz="902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KLL yönetiminde </a:t>
            </a:r>
          </a:p>
          <a:p>
            <a:pPr marL="0" marR="0" lvl="0" indent="0" algn="ctr" defTabSz="902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kişiselleştirilmiş yaklaşım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9CA05C1-D2D5-4F47-8A78-37BEB67FE79B}"/>
              </a:ext>
            </a:extLst>
          </p:cNvPr>
          <p:cNvSpPr/>
          <p:nvPr/>
        </p:nvSpPr>
        <p:spPr>
          <a:xfrm>
            <a:off x="2034114" y="1556879"/>
            <a:ext cx="2562960" cy="8777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297" tIns="45151" rIns="90297" bIns="45151" rtlCol="0" anchor="ctr"/>
          <a:lstStyle/>
          <a:p>
            <a:pPr marL="0" marR="0" lvl="0" indent="0" algn="ctr" defTabSz="902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Hasta Profili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76087D0-AA98-4B11-8AB4-318BBCA01D2C}"/>
              </a:ext>
            </a:extLst>
          </p:cNvPr>
          <p:cNvSpPr/>
          <p:nvPr/>
        </p:nvSpPr>
        <p:spPr>
          <a:xfrm>
            <a:off x="1651037" y="2950699"/>
            <a:ext cx="2667540" cy="9676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297" tIns="45151" rIns="90297" bIns="45151" rtlCol="0" anchor="ctr"/>
          <a:lstStyle/>
          <a:p>
            <a:pPr marL="0" marR="0" lvl="0" indent="0" algn="ctr" defTabSz="902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İlaç Profili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21D8F40-32AE-4334-8344-710648745512}"/>
              </a:ext>
            </a:extLst>
          </p:cNvPr>
          <p:cNvSpPr/>
          <p:nvPr/>
        </p:nvSpPr>
        <p:spPr>
          <a:xfrm>
            <a:off x="1266192" y="4011420"/>
            <a:ext cx="3179744" cy="9676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297" tIns="45151" rIns="90297" bIns="45151" rtlCol="0" anchor="ctr"/>
          <a:lstStyle/>
          <a:p>
            <a:pPr marL="0" marR="0" lvl="0" indent="0" algn="ctr" defTabSz="902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Hasta Tercihleri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D9A224C-66B3-4E37-B5EF-D2400BC7A9C3}"/>
              </a:ext>
            </a:extLst>
          </p:cNvPr>
          <p:cNvSpPr/>
          <p:nvPr/>
        </p:nvSpPr>
        <p:spPr>
          <a:xfrm>
            <a:off x="1651004" y="5548994"/>
            <a:ext cx="2922322" cy="9676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297" tIns="45151" rIns="90297" bIns="45151" rtlCol="0" anchor="ctr"/>
          <a:lstStyle/>
          <a:p>
            <a:pPr marL="0" marR="0" lvl="0" indent="0" algn="ctr" defTabSz="902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Hastalık Profili</a:t>
            </a:r>
          </a:p>
        </p:txBody>
      </p:sp>
      <p:sp>
        <p:nvSpPr>
          <p:cNvPr id="15" name="Round Same Side Corner Rectangle 53">
            <a:extLst>
              <a:ext uri="{FF2B5EF4-FFF2-40B4-BE49-F238E27FC236}">
                <a16:creationId xmlns:a16="http://schemas.microsoft.com/office/drawing/2014/main" id="{AB735336-E0CC-4775-828D-304DB84F6B58}"/>
              </a:ext>
            </a:extLst>
          </p:cNvPr>
          <p:cNvSpPr/>
          <p:nvPr/>
        </p:nvSpPr>
        <p:spPr>
          <a:xfrm rot="16200000">
            <a:off x="11062935" y="5731404"/>
            <a:ext cx="676125" cy="1582170"/>
          </a:xfrm>
          <a:prstGeom prst="round2SameRect">
            <a:avLst>
              <a:gd name="adj1" fmla="val 1795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297" tIns="45151" rIns="90297" bIns="45151" rtlCol="0" anchor="ctr"/>
          <a:lstStyle/>
          <a:p>
            <a:pPr marL="0" marR="0" lvl="0" indent="0" algn="ctr" defTabSz="902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" name="Düz Ok Bağlayıcısı 2"/>
          <p:cNvCxnSpPr>
            <a:stCxn id="18" idx="0"/>
          </p:cNvCxnSpPr>
          <p:nvPr/>
        </p:nvCxnSpPr>
        <p:spPr>
          <a:xfrm flipV="1">
            <a:off x="4198853" y="1285323"/>
            <a:ext cx="2948768" cy="574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459" y="85956"/>
            <a:ext cx="1421181" cy="203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224" y="2056843"/>
            <a:ext cx="2481586" cy="75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Düz Ok Bağlayıcısı 4"/>
          <p:cNvCxnSpPr/>
          <p:nvPr/>
        </p:nvCxnSpPr>
        <p:spPr>
          <a:xfrm>
            <a:off x="4445968" y="3648863"/>
            <a:ext cx="2508953" cy="829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 flipV="1">
            <a:off x="4634622" y="4495253"/>
            <a:ext cx="2320266" cy="2295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459" y="3622078"/>
            <a:ext cx="1633750" cy="171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111" y="3388214"/>
            <a:ext cx="1646886" cy="195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662" y="3508965"/>
            <a:ext cx="1633750" cy="171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407" y="5254448"/>
            <a:ext cx="2459461" cy="69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999" y="3434564"/>
            <a:ext cx="2334052" cy="3095131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819" y="3588748"/>
            <a:ext cx="1373917" cy="137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999" y="5334594"/>
            <a:ext cx="2316746" cy="850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object 33">
            <a:extLst>
              <a:ext uri="{FF2B5EF4-FFF2-40B4-BE49-F238E27FC236}">
                <a16:creationId xmlns:a16="http://schemas.microsoft.com/office/drawing/2014/main" id="{E4365E95-D299-4115-9EC3-243820A0EDD5}"/>
              </a:ext>
            </a:extLst>
          </p:cNvPr>
          <p:cNvSpPr txBox="1"/>
          <p:nvPr/>
        </p:nvSpPr>
        <p:spPr>
          <a:xfrm>
            <a:off x="60766" y="6520043"/>
            <a:ext cx="11263109" cy="203418"/>
          </a:xfrm>
          <a:prstGeom prst="rect">
            <a:avLst/>
          </a:prstGeom>
        </p:spPr>
        <p:txBody>
          <a:bodyPr vert="horz" wrap="square" lIns="0" tIns="33857" rIns="0" bIns="0" rtlCol="0">
            <a:spAutoFit/>
          </a:bodyPr>
          <a:lstStyle/>
          <a:p>
            <a:pPr marL="12541" marR="0" lvl="0" indent="0" algn="l" defTabSz="902928" rtl="0" eaLnBrk="1" fontAlgn="auto" latinLnBrk="0" hangingPunct="1">
              <a:lnSpc>
                <a:spcPct val="100000"/>
              </a:lnSpc>
              <a:spcBef>
                <a:spcPts val="1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Eichhorst B,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al.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Chronic lymphocytic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leukaemia: ESMO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Clinical Practice Guidelines for diagnosis, treatment and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follow-up. </a:t>
            </a: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 </a:t>
            </a:r>
            <a:r>
              <a:rPr kumimoji="0" sz="11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Oncol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kumimoji="0" sz="1100" b="0" i="0" u="none" strike="noStrike" kern="1200" cap="none" spc="6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2021;32(1):23-33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64656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64656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4" name="Düz Ok Bağlayıcısı 3"/>
          <p:cNvCxnSpPr/>
          <p:nvPr/>
        </p:nvCxnSpPr>
        <p:spPr>
          <a:xfrm>
            <a:off x="5272404" y="6032827"/>
            <a:ext cx="45855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32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C9C9D-20B6-AF72-06E9-AA11D4000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903" y="122830"/>
            <a:ext cx="7763224" cy="683324"/>
          </a:xfrm>
        </p:spPr>
        <p:txBody>
          <a:bodyPr>
            <a:normAutofit/>
          </a:bodyPr>
          <a:lstStyle/>
          <a:p>
            <a:pPr algn="l"/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Tedavi Süresi 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İ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 İlgili ‘‘Hasta Tercihleri’’</a:t>
            </a:r>
            <a:endParaRPr lang="en-US" sz="2800" b="1" baseline="30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C00A65F-04DB-57F6-088F-B0C34A5A77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5589" y="6230382"/>
            <a:ext cx="6174216" cy="276999"/>
          </a:xfrm>
        </p:spPr>
        <p:txBody>
          <a:bodyPr wrap="square"/>
          <a:lstStyle/>
          <a:p>
            <a:r>
              <a:rPr lang="tr-TR" dirty="0"/>
              <a:t>K</a:t>
            </a:r>
            <a:r>
              <a:rPr lang="en-US" dirty="0"/>
              <a:t>LL, </a:t>
            </a:r>
            <a:r>
              <a:rPr lang="tr-TR" dirty="0"/>
              <a:t>kronik lenfositik lösemi</a:t>
            </a:r>
          </a:p>
          <a:p>
            <a:r>
              <a:rPr lang="en-US" dirty="0"/>
              <a:t>TLS, tumor l</a:t>
            </a:r>
            <a:r>
              <a:rPr lang="tr-TR" dirty="0"/>
              <a:t>izis sendrom</a:t>
            </a:r>
            <a:endParaRPr lang="en-US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10DEED3-CAA3-2B2B-6E07-C167E57EE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25576" y="6313482"/>
            <a:ext cx="5101333" cy="193899"/>
          </a:xfrm>
        </p:spPr>
        <p:txBody>
          <a:bodyPr/>
          <a:lstStyle/>
          <a:p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Ravelo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A, et al. Abstract 3706. ASH Annual Meeting. Dec. 8-12, 2023.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E490B0A-F535-B7F3-37C8-ED8A3772D2D3}"/>
              </a:ext>
            </a:extLst>
          </p:cNvPr>
          <p:cNvSpPr txBox="1">
            <a:spLocks/>
          </p:cNvSpPr>
          <p:nvPr/>
        </p:nvSpPr>
        <p:spPr>
          <a:xfrm>
            <a:off x="1125378" y="1000015"/>
            <a:ext cx="3157915" cy="615553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srgbClr val="263358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İlk Sıra Tedavi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263358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69487EF-03AE-DB16-A9C3-76ED17067D49}"/>
              </a:ext>
            </a:extLst>
          </p:cNvPr>
          <p:cNvCxnSpPr>
            <a:cxnSpLocks/>
          </p:cNvCxnSpPr>
          <p:nvPr/>
        </p:nvCxnSpPr>
        <p:spPr bwMode="auto">
          <a:xfrm>
            <a:off x="1602878" y="2162495"/>
            <a:ext cx="2353811" cy="0"/>
          </a:xfrm>
          <a:prstGeom prst="straightConnector1">
            <a:avLst/>
          </a:prstGeom>
          <a:solidFill>
            <a:schemeClr val="tx2"/>
          </a:solidFill>
          <a:ln w="50800" cap="flat" cmpd="sng" algn="ctr">
            <a:gradFill flip="none" rotWithShape="1">
              <a:gsLst>
                <a:gs pos="0">
                  <a:schemeClr val="accent1">
                    <a:lumMod val="20000"/>
                    <a:lumOff val="80000"/>
                    <a:alpha val="65000"/>
                  </a:schemeClr>
                </a:gs>
                <a:gs pos="74000">
                  <a:schemeClr val="accent1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10800000" scaled="1"/>
              <a:tileRect/>
            </a:gradFill>
            <a:prstDash val="solid"/>
            <a:round/>
            <a:headEnd type="oval" w="sm" len="sm"/>
            <a:tailEnd type="triangle" w="sm" len="sm"/>
          </a:ln>
          <a:effectLst/>
        </p:spPr>
      </p:cxnSp>
      <p:cxnSp>
        <p:nvCxnSpPr>
          <p:cNvPr id="17" name="Straight Arrow Connector 18">
            <a:extLst>
              <a:ext uri="{FF2B5EF4-FFF2-40B4-BE49-F238E27FC236}">
                <a16:creationId xmlns:a16="http://schemas.microsoft.com/office/drawing/2014/main" id="{1217720D-04F3-79C2-0D8D-D7D06D51D2DB}"/>
              </a:ext>
            </a:extLst>
          </p:cNvPr>
          <p:cNvCxnSpPr>
            <a:cxnSpLocks/>
          </p:cNvCxnSpPr>
          <p:nvPr/>
        </p:nvCxnSpPr>
        <p:spPr bwMode="auto">
          <a:xfrm>
            <a:off x="1602878" y="1750661"/>
            <a:ext cx="355211" cy="0"/>
          </a:xfrm>
          <a:prstGeom prst="straightConnector1">
            <a:avLst/>
          </a:prstGeom>
          <a:solidFill>
            <a:schemeClr val="tx2"/>
          </a:solidFill>
          <a:ln w="50800" cap="flat" cmpd="sng" algn="ctr">
            <a:solidFill>
              <a:schemeClr val="accent1"/>
            </a:solidFill>
            <a:prstDash val="solid"/>
            <a:round/>
            <a:headEnd type="oval" w="sm" len="sm"/>
            <a:tailEnd type="oval" w="sm" len="sm"/>
          </a:ln>
          <a:effectLst/>
        </p:spPr>
      </p:cxnSp>
      <p:cxnSp>
        <p:nvCxnSpPr>
          <p:cNvPr id="18" name="Straight Arrow Connector 26">
            <a:extLst>
              <a:ext uri="{FF2B5EF4-FFF2-40B4-BE49-F238E27FC236}">
                <a16:creationId xmlns:a16="http://schemas.microsoft.com/office/drawing/2014/main" id="{12D4F7B0-56B2-3FF5-1F2C-7CCD4DFFF0C6}"/>
              </a:ext>
            </a:extLst>
          </p:cNvPr>
          <p:cNvCxnSpPr>
            <a:cxnSpLocks/>
          </p:cNvCxnSpPr>
          <p:nvPr/>
        </p:nvCxnSpPr>
        <p:spPr bwMode="auto">
          <a:xfrm>
            <a:off x="2048769" y="1750661"/>
            <a:ext cx="1830479" cy="0"/>
          </a:xfrm>
          <a:prstGeom prst="straightConnector1">
            <a:avLst/>
          </a:prstGeom>
          <a:solidFill>
            <a:schemeClr val="tx2"/>
          </a:solidFill>
          <a:ln w="63500" cap="rnd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9" name="TextBox 26">
            <a:extLst>
              <a:ext uri="{FF2B5EF4-FFF2-40B4-BE49-F238E27FC236}">
                <a16:creationId xmlns:a16="http://schemas.microsoft.com/office/drawing/2014/main" id="{65986EA8-2F69-2D9A-2249-F8FCC5EC42FC}"/>
              </a:ext>
            </a:extLst>
          </p:cNvPr>
          <p:cNvSpPr txBox="1"/>
          <p:nvPr/>
        </p:nvSpPr>
        <p:spPr>
          <a:xfrm>
            <a:off x="2271145" y="1778662"/>
            <a:ext cx="1046294" cy="226591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000" b="1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TEDAVİSİZ İZLEM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26">
            <a:extLst>
              <a:ext uri="{FF2B5EF4-FFF2-40B4-BE49-F238E27FC236}">
                <a16:creationId xmlns:a16="http://schemas.microsoft.com/office/drawing/2014/main" id="{11FE0664-4F54-D2E3-D36C-D6A79C6F93CB}"/>
              </a:ext>
            </a:extLst>
          </p:cNvPr>
          <p:cNvSpPr txBox="1"/>
          <p:nvPr/>
        </p:nvSpPr>
        <p:spPr>
          <a:xfrm>
            <a:off x="2211193" y="2197521"/>
            <a:ext cx="890803" cy="226591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000" b="1" i="0" u="none" strike="noStrike" kern="1200" cap="none" spc="0" normalizeH="0" baseline="0" noProof="0" dirty="0">
                <a:ln>
                  <a:noFill/>
                </a:ln>
                <a:solidFill>
                  <a:srgbClr val="0082B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Sürekli Tedavi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82B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6A8E28-01AF-5698-E9F4-4D61DD78FE8F}"/>
              </a:ext>
            </a:extLst>
          </p:cNvPr>
          <p:cNvSpPr txBox="1"/>
          <p:nvPr/>
        </p:nvSpPr>
        <p:spPr>
          <a:xfrm>
            <a:off x="1592699" y="1787627"/>
            <a:ext cx="365018" cy="226591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000" b="1" i="0" u="none" strike="noStrike" kern="1200" cap="none" spc="0" normalizeH="0" baseline="0" noProof="0" dirty="0">
                <a:ln>
                  <a:noFill/>
                </a:ln>
                <a:solidFill>
                  <a:srgbClr val="0082B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yıl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82B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82C739D-ACE3-A191-D17B-2680200411A8}"/>
              </a:ext>
            </a:extLst>
          </p:cNvPr>
          <p:cNvSpPr/>
          <p:nvPr/>
        </p:nvSpPr>
        <p:spPr bwMode="auto">
          <a:xfrm>
            <a:off x="1183390" y="5529697"/>
            <a:ext cx="10165402" cy="514894"/>
          </a:xfrm>
          <a:prstGeom prst="roundRect">
            <a:avLst/>
          </a:prstGeom>
          <a:solidFill>
            <a:schemeClr val="bg1"/>
          </a:solidFill>
          <a:ln w="28575" cap="sq" cmpd="sng" algn="ctr">
            <a:solidFill>
              <a:srgbClr val="071D4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1" u="none" strike="noStrike" kern="120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Hastalar, Belirli Süreli tedavileri Progresyona kadar kullanılan tedavilere tercih etmektedirler.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srgbClr val="071D49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8A64D0-4247-B9BB-B415-8A9D0801AA6A}"/>
              </a:ext>
            </a:extLst>
          </p:cNvPr>
          <p:cNvSpPr txBox="1"/>
          <p:nvPr/>
        </p:nvSpPr>
        <p:spPr>
          <a:xfrm>
            <a:off x="6223470" y="1073965"/>
            <a:ext cx="5703439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Tüm katılımcılar </a:t>
            </a:r>
            <a:r>
              <a:rPr kumimoji="0" lang="tr-TR" sz="1600" b="0" i="0" u="sng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etkililik, güvenlilik, uygulama yolu ve tedavi süresini </a:t>
            </a: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önemli</a:t>
            </a: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olarak değerlendirmiştir.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İncelendiğinde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3ED633-89FC-32F8-1F4D-F68C46949EE8}"/>
              </a:ext>
            </a:extLst>
          </p:cNvPr>
          <p:cNvSpPr txBox="1"/>
          <p:nvPr/>
        </p:nvSpPr>
        <p:spPr>
          <a:xfrm>
            <a:off x="5324996" y="1807348"/>
            <a:ext cx="892873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>
                <a:ln>
                  <a:noFill/>
                </a:ln>
                <a:solidFill>
                  <a:srgbClr val="0082B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82B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2B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(10/20)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CE355C-E2B1-06B5-FA82-B5D3C8397379}"/>
              </a:ext>
            </a:extLst>
          </p:cNvPr>
          <p:cNvSpPr txBox="1"/>
          <p:nvPr/>
        </p:nvSpPr>
        <p:spPr>
          <a:xfrm>
            <a:off x="8535190" y="1808722"/>
            <a:ext cx="892873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>
                <a:ln>
                  <a:noFill/>
                </a:ln>
                <a:solidFill>
                  <a:srgbClr val="0082B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82B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2B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(17/20)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53D795-B5F7-E119-C609-4985ABB20173}"/>
              </a:ext>
            </a:extLst>
          </p:cNvPr>
          <p:cNvSpPr txBox="1"/>
          <p:nvPr/>
        </p:nvSpPr>
        <p:spPr>
          <a:xfrm>
            <a:off x="6309196" y="1864996"/>
            <a:ext cx="224608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Tedavi süresi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çok önemli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</a:t>
            </a: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olarak değerlendirilmiş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44BD55-FA58-2DA2-6C49-DBD23730EDE6}"/>
              </a:ext>
            </a:extLst>
          </p:cNvPr>
          <p:cNvSpPr txBox="1"/>
          <p:nvPr/>
        </p:nvSpPr>
        <p:spPr>
          <a:xfrm>
            <a:off x="9585127" y="1864996"/>
            <a:ext cx="248547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Etki benzer olduğunda,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Belirli süreli tedavi progresyona kadar kullanılan tedaviye tercih edilmiş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57CDFC9-FBC6-6AD7-31D4-1D3695A553F5}"/>
              </a:ext>
            </a:extLst>
          </p:cNvPr>
          <p:cNvSpPr/>
          <p:nvPr/>
        </p:nvSpPr>
        <p:spPr>
          <a:xfrm>
            <a:off x="5239250" y="3102600"/>
            <a:ext cx="6687638" cy="1996563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120000" tIns="91440" rIns="0" bIns="0" rtlCol="0" anchor="t"/>
          <a:lstStyle/>
          <a:p>
            <a:pPr marL="914400" marR="0" lvl="0" indent="3175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Hastalar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(N=229)</a:t>
            </a: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SÜRESİ BELİRLİ TEDAVİ alabilmek için aşağıdaki risk seviyelerini kabul edebileceklerini belirtmiştir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174625" marR="0" lvl="1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&gt;</a:t>
            </a: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</a:t>
            </a:r>
            <a:r>
              <a:rPr kumimoji="0" lang="tr-T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artmış TLS riski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4625" marR="0" lvl="1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6-</a:t>
            </a: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</a:t>
            </a:r>
            <a:r>
              <a:rPr kumimoji="0" lang="tr-T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artmış atriyal fibrilasyon riski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4625" marR="0" lvl="1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21-26 </a:t>
            </a:r>
            <a:r>
              <a:rPr kumimoji="0" lang="tr-T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artmış yorgunluk riski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384A05E-7908-2A56-2603-814D26D66129}"/>
              </a:ext>
            </a:extLst>
          </p:cNvPr>
          <p:cNvSpPr/>
          <p:nvPr/>
        </p:nvSpPr>
        <p:spPr bwMode="auto">
          <a:xfrm>
            <a:off x="539037" y="2603661"/>
            <a:ext cx="4235116" cy="2777736"/>
          </a:xfrm>
          <a:prstGeom prst="roundRect">
            <a:avLst>
              <a:gd name="adj" fmla="val 6981"/>
            </a:avLst>
          </a:prstGeom>
          <a:noFill/>
          <a:ln w="28575" cap="sq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Meto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509588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srgbClr val="0082B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Faz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2B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</a:t>
            </a: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srgbClr val="0082B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Kalitatif görüşme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2B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Kılavuz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Belirli Süreli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Progresyona kadar kullanımı olan tedaviler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arasındaki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algıları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anlamaya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yönelik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açık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uçlu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sorular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incelemeler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içer</a:t>
            </a: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mektedir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509588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srgbClr val="0082B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Faz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2B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</a:t>
            </a: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srgbClr val="0082B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Kantitatif Hasta Tercihleri Anketi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2B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srgbClr val="0082B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Hastaların KLL tedavi özellikleri için hangi parametreleri göze alabileceğini araştıran anket çalışmasını içermektedir.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Graphic 6" descr="Clipboard with solid fill">
            <a:extLst>
              <a:ext uri="{FF2B5EF4-FFF2-40B4-BE49-F238E27FC236}">
                <a16:creationId xmlns:a16="http://schemas.microsoft.com/office/drawing/2014/main" id="{B84989E8-9629-25CD-BFEC-5BA1B34D48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00619" y="4469881"/>
            <a:ext cx="484358" cy="484358"/>
          </a:xfrm>
          <a:prstGeom prst="rect">
            <a:avLst/>
          </a:prstGeom>
        </p:spPr>
      </p:pic>
      <p:pic>
        <p:nvPicPr>
          <p:cNvPr id="13" name="Graphic 12" descr="Chat with solid fill">
            <a:extLst>
              <a:ext uri="{FF2B5EF4-FFF2-40B4-BE49-F238E27FC236}">
                <a16:creationId xmlns:a16="http://schemas.microsoft.com/office/drawing/2014/main" id="{649793CE-D711-ACE0-C3D2-C16828A43B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00597" y="3134637"/>
            <a:ext cx="486259" cy="486259"/>
          </a:xfrm>
          <a:prstGeom prst="rect">
            <a:avLst/>
          </a:prstGeom>
        </p:spPr>
      </p:pic>
      <p:pic>
        <p:nvPicPr>
          <p:cNvPr id="25" name="Graphic 24" descr="Chat with solid fill">
            <a:extLst>
              <a:ext uri="{FF2B5EF4-FFF2-40B4-BE49-F238E27FC236}">
                <a16:creationId xmlns:a16="http://schemas.microsoft.com/office/drawing/2014/main" id="{2A557AFA-3F2B-9E38-DC01-B560FBB48A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253558" y="995417"/>
            <a:ext cx="807247" cy="807247"/>
          </a:xfrm>
          <a:prstGeom prst="rect">
            <a:avLst/>
          </a:prstGeom>
        </p:spPr>
      </p:pic>
      <p:pic>
        <p:nvPicPr>
          <p:cNvPr id="27" name="Graphic 26" descr="Clipboard with solid fill">
            <a:extLst>
              <a:ext uri="{FF2B5EF4-FFF2-40B4-BE49-F238E27FC236}">
                <a16:creationId xmlns:a16="http://schemas.microsoft.com/office/drawing/2014/main" id="{DCD188AC-9BD0-306E-CB87-B50D718F0F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501266" y="3134637"/>
            <a:ext cx="611806" cy="61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461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57671" y="1679945"/>
            <a:ext cx="8139224" cy="790172"/>
          </a:xfrm>
        </p:spPr>
        <p:txBody>
          <a:bodyPr>
            <a:normAutofit/>
          </a:bodyPr>
          <a:lstStyle/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Sınırlı süreli tedavi etkinliği?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248246" y="3519377"/>
            <a:ext cx="8553894" cy="597948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Veriler…………ve……..rehber önerileri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10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59" y="1278435"/>
            <a:ext cx="10104023" cy="4863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80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69" y="1310185"/>
            <a:ext cx="11078856" cy="412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7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8" y="152251"/>
            <a:ext cx="4954785" cy="272548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365" y="152252"/>
            <a:ext cx="3040964" cy="202648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905" y="3055567"/>
            <a:ext cx="4366037" cy="2326884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6710" y="4527688"/>
            <a:ext cx="4004831" cy="2148250"/>
          </a:xfrm>
          <a:prstGeom prst="rect">
            <a:avLst/>
          </a:prstGeom>
        </p:spPr>
      </p:pic>
      <p:sp>
        <p:nvSpPr>
          <p:cNvPr id="11" name="Sağ Ayraç 10"/>
          <p:cNvSpPr/>
          <p:nvPr/>
        </p:nvSpPr>
        <p:spPr>
          <a:xfrm>
            <a:off x="4612942" y="4823574"/>
            <a:ext cx="373768" cy="93987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8566" y="2178737"/>
            <a:ext cx="4203019" cy="229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3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Gökyüzü">
  <a:themeElements>
    <a:clrScheme name="Gökyüzü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Gökyüzü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ökyüzü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10.xml><?xml version="1.0" encoding="utf-8"?>
<a:theme xmlns:a="http://schemas.openxmlformats.org/drawingml/2006/main" name="2017_HTAA_Diabetes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chemeClr val="bg1"/>
          </a:solidFill>
          <a:round/>
          <a:headEnd/>
          <a:tailEnd/>
        </a:ln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>
        <a:defPPr algn="l">
          <a:defRPr>
            <a:solidFill>
              <a:schemeClr val="bg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7_HTAA_Diabetes" id="{1367EE62-49C0-41AA-9F7D-AEA8A8F73D1D}" vid="{45DB6FF6-6200-4F3D-90FC-F48B64252754}"/>
    </a:ext>
  </a:extLst>
</a:theme>
</file>

<file path=ppt/theme/theme1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bbVi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Cilt">
  <a:themeElements>
    <a:clrScheme name="Cilt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ilt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lt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bbVi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bbVi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bbVie 2022">
  <a:themeElements>
    <a:clrScheme name="Abbive 2017">
      <a:dk1>
        <a:srgbClr val="2D2926"/>
      </a:dk1>
      <a:lt1>
        <a:srgbClr val="FFFFFF"/>
      </a:lt1>
      <a:dk2>
        <a:srgbClr val="071D49"/>
      </a:dk2>
      <a:lt2>
        <a:srgbClr val="7F7F7F"/>
      </a:lt2>
      <a:accent1>
        <a:srgbClr val="0082BA"/>
      </a:accent1>
      <a:accent2>
        <a:srgbClr val="00A9E0"/>
      </a:accent2>
      <a:accent3>
        <a:srgbClr val="8CE2D0"/>
      </a:accent3>
      <a:accent4>
        <a:srgbClr val="6BBBAE"/>
      </a:accent4>
      <a:accent5>
        <a:srgbClr val="C4D600"/>
      </a:accent5>
      <a:accent6>
        <a:srgbClr val="84BD00"/>
      </a:accent6>
      <a:hlink>
        <a:srgbClr val="2D2926"/>
      </a:hlink>
      <a:folHlink>
        <a:srgbClr val="2D29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sq" cmpd="sng" algn="ctr">
          <a:solidFill>
            <a:schemeClr val="bg2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50000"/>
          </a:spcAft>
          <a:buClrTx/>
          <a:buSzTx/>
          <a:buFontTx/>
          <a:buNone/>
          <a:tabLst/>
          <a:defRPr kumimoji="0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5000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 algn="l">
          <a:defRPr sz="1400" dirty="0" smtClean="0">
            <a:latin typeface="+mn-lt"/>
          </a:defRPr>
        </a:defPPr>
      </a:lstStyle>
    </a:txDef>
  </a:objectDefaults>
  <a:extraClrSchemeLst>
    <a:extraClrScheme>
      <a:clrScheme name="GDS_Branding_Temp_2011_WHITE 1">
        <a:dk1>
          <a:srgbClr val="000000"/>
        </a:dk1>
        <a:lt1>
          <a:srgbClr val="FFFFFF"/>
        </a:lt1>
        <a:dk2>
          <a:srgbClr val="2A8DBA"/>
        </a:dk2>
        <a:lt2>
          <a:srgbClr val="B5B5B5"/>
        </a:lt2>
        <a:accent1>
          <a:srgbClr val="2A8DBA"/>
        </a:accent1>
        <a:accent2>
          <a:srgbClr val="60B4DA"/>
        </a:accent2>
        <a:accent3>
          <a:srgbClr val="FFFFFF"/>
        </a:accent3>
        <a:accent4>
          <a:srgbClr val="000000"/>
        </a:accent4>
        <a:accent5>
          <a:srgbClr val="ACC5D9"/>
        </a:accent5>
        <a:accent6>
          <a:srgbClr val="56A3C5"/>
        </a:accent6>
        <a:hlink>
          <a:srgbClr val="ABD7EB"/>
        </a:hlink>
        <a:folHlink>
          <a:srgbClr val="2A8D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DS_Branding_Temp_2011_WHITE 2">
        <a:dk1>
          <a:srgbClr val="000000"/>
        </a:dk1>
        <a:lt1>
          <a:srgbClr val="FFFFFF"/>
        </a:lt1>
        <a:dk2>
          <a:srgbClr val="840281"/>
        </a:dk2>
        <a:lt2>
          <a:srgbClr val="B5B5B5"/>
        </a:lt2>
        <a:accent1>
          <a:srgbClr val="840281"/>
        </a:accent1>
        <a:accent2>
          <a:srgbClr val="B878B2"/>
        </a:accent2>
        <a:accent3>
          <a:srgbClr val="FFFFFF"/>
        </a:accent3>
        <a:accent4>
          <a:srgbClr val="000000"/>
        </a:accent4>
        <a:accent5>
          <a:srgbClr val="C2AAC1"/>
        </a:accent5>
        <a:accent6>
          <a:srgbClr val="A66CA1"/>
        </a:accent6>
        <a:hlink>
          <a:srgbClr val="D9B7D6"/>
        </a:hlink>
        <a:folHlink>
          <a:srgbClr val="8402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DS_Branding_Temp_2011_WHITE 3">
        <a:dk1>
          <a:srgbClr val="000000"/>
        </a:dk1>
        <a:lt1>
          <a:srgbClr val="FFFFFF"/>
        </a:lt1>
        <a:dk2>
          <a:srgbClr val="549117"/>
        </a:dk2>
        <a:lt2>
          <a:srgbClr val="B5B5B5"/>
        </a:lt2>
        <a:accent1>
          <a:srgbClr val="549117"/>
        </a:accent1>
        <a:accent2>
          <a:srgbClr val="52BE08"/>
        </a:accent2>
        <a:accent3>
          <a:srgbClr val="FFFFFF"/>
        </a:accent3>
        <a:accent4>
          <a:srgbClr val="000000"/>
        </a:accent4>
        <a:accent5>
          <a:srgbClr val="B3C7AB"/>
        </a:accent5>
        <a:accent6>
          <a:srgbClr val="49AC06"/>
        </a:accent6>
        <a:hlink>
          <a:srgbClr val="7FDC22"/>
        </a:hlink>
        <a:folHlink>
          <a:srgbClr val="5491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DS_Branding_Temp_2011_WHITE 4">
        <a:dk1>
          <a:srgbClr val="000000"/>
        </a:dk1>
        <a:lt1>
          <a:srgbClr val="FFFFFF"/>
        </a:lt1>
        <a:dk2>
          <a:srgbClr val="2A8DBA"/>
        </a:dk2>
        <a:lt2>
          <a:srgbClr val="B5B5B5"/>
        </a:lt2>
        <a:accent1>
          <a:srgbClr val="D4D4D4"/>
        </a:accent1>
        <a:accent2>
          <a:srgbClr val="91BAD3"/>
        </a:accent2>
        <a:accent3>
          <a:srgbClr val="FFFFFF"/>
        </a:accent3>
        <a:accent4>
          <a:srgbClr val="000000"/>
        </a:accent4>
        <a:accent5>
          <a:srgbClr val="E6E6E6"/>
        </a:accent5>
        <a:accent6>
          <a:srgbClr val="83A8BF"/>
        </a:accent6>
        <a:hlink>
          <a:srgbClr val="C6E4EE"/>
        </a:hlink>
        <a:folHlink>
          <a:srgbClr val="0053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DS_Branding_Temp_2011_WHITE 5">
        <a:dk1>
          <a:srgbClr val="000000"/>
        </a:dk1>
        <a:lt1>
          <a:srgbClr val="FFFFFF"/>
        </a:lt1>
        <a:dk2>
          <a:srgbClr val="2A8DBA"/>
        </a:dk2>
        <a:lt2>
          <a:srgbClr val="B5B5B5"/>
        </a:lt2>
        <a:accent1>
          <a:srgbClr val="D4D4D4"/>
        </a:accent1>
        <a:accent2>
          <a:srgbClr val="91BAD3"/>
        </a:accent2>
        <a:accent3>
          <a:srgbClr val="FFFFFF"/>
        </a:accent3>
        <a:accent4>
          <a:srgbClr val="000000"/>
        </a:accent4>
        <a:accent5>
          <a:srgbClr val="E6E6E6"/>
        </a:accent5>
        <a:accent6>
          <a:srgbClr val="83A8BF"/>
        </a:accent6>
        <a:hlink>
          <a:srgbClr val="C6E4EE"/>
        </a:hlink>
        <a:folHlink>
          <a:srgbClr val="F1030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Abbvie Black">
      <a:srgbClr val="2D2926"/>
    </a:custClr>
    <a:custClr name="Abbvie Dark Grey">
      <a:srgbClr val="868892"/>
    </a:custClr>
    <a:custClr name="Abbvie Dark Blue">
      <a:srgbClr val="071D49"/>
    </a:custClr>
    <a:custClr name="Abbvie Blue">
      <a:srgbClr val="0082BA"/>
    </a:custClr>
    <a:custClr name="Abbvie Light Blue">
      <a:srgbClr val="00A9E0"/>
    </a:custClr>
    <a:custClr name="Abbvie Grey Blue">
      <a:srgbClr val="7DA1C4"/>
    </a:custClr>
    <a:custClr name="Abbvie Teal">
      <a:srgbClr val="6BBBAE"/>
    </a:custClr>
    <a:custClr name="Abbvie Light Teal">
      <a:srgbClr val="8CE2D0"/>
    </a:custClr>
    <a:custClr name="Abbvie Purple">
      <a:srgbClr val="702082"/>
    </a:custClr>
    <a:custClr name="Abbvie Magenta">
      <a:srgbClr val="AD1AAC"/>
    </a:custClr>
    <a:custClr name="Light purple">
      <a:srgbClr val="EAC7F1"/>
    </a:custClr>
    <a:custClr name="Abbvie Lime Green">
      <a:srgbClr val="C4D600"/>
    </a:custClr>
    <a:custClr name="Abbvie Grass Green">
      <a:srgbClr val="84BD00"/>
    </a:custClr>
    <a:custClr name="Abbvie Orange">
      <a:srgbClr val="DC8633"/>
    </a:custClr>
    <a:custClr name="Abbvie Yellow">
      <a:srgbClr val="F1B434"/>
    </a:custClr>
    <a:custClr name="Red">
      <a:srgbClr val="C00000"/>
    </a:custClr>
    <a:custClr name="AbbVie Call-out">
      <a:srgbClr val="CBD9E7"/>
    </a:custClr>
  </a:custClrLst>
  <a:extLst>
    <a:ext uri="{05A4C25C-085E-4340-85A3-A5531E510DB2}">
      <thm15:themeFamily xmlns:thm15="http://schemas.microsoft.com/office/thememl/2012/main" name="190103_ME AbbVie slide template_[16x9] V3.5 (Onco)" id="{290D6C4F-02BF-481C-A642-AB95FD7E3235}" vid="{14EB55DD-D585-4E9A-8B38-197FC502BEA2}"/>
    </a:ext>
  </a:extLst>
</a:theme>
</file>

<file path=ppt/theme/theme7.xml><?xml version="1.0" encoding="utf-8"?>
<a:theme xmlns:a="http://schemas.openxmlformats.org/drawingml/2006/main" name="AbbVie 2018">
  <a:themeElements>
    <a:clrScheme name="Abbive 2017">
      <a:dk1>
        <a:srgbClr val="2D2926"/>
      </a:dk1>
      <a:lt1>
        <a:srgbClr val="FFFFFF"/>
      </a:lt1>
      <a:dk2>
        <a:srgbClr val="071D49"/>
      </a:dk2>
      <a:lt2>
        <a:srgbClr val="7F7F7F"/>
      </a:lt2>
      <a:accent1>
        <a:srgbClr val="0082BA"/>
      </a:accent1>
      <a:accent2>
        <a:srgbClr val="00A9E0"/>
      </a:accent2>
      <a:accent3>
        <a:srgbClr val="8CE2D0"/>
      </a:accent3>
      <a:accent4>
        <a:srgbClr val="6BBBAE"/>
      </a:accent4>
      <a:accent5>
        <a:srgbClr val="C4D600"/>
      </a:accent5>
      <a:accent6>
        <a:srgbClr val="84BD00"/>
      </a:accent6>
      <a:hlink>
        <a:srgbClr val="2D2926"/>
      </a:hlink>
      <a:folHlink>
        <a:srgbClr val="2D29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sq" cmpd="sng" algn="ctr">
          <a:solidFill>
            <a:schemeClr val="bg2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50000"/>
          </a:spcAft>
          <a:buClrTx/>
          <a:buSzTx/>
          <a:buFontTx/>
          <a:buNone/>
          <a:tabLst/>
          <a:defRPr kumimoji="0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5000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 algn="l">
          <a:defRPr sz="1400" dirty="0" smtClean="0">
            <a:latin typeface="+mn-lt"/>
          </a:defRPr>
        </a:defPPr>
      </a:lstStyle>
    </a:txDef>
  </a:objectDefaults>
  <a:extraClrSchemeLst>
    <a:extraClrScheme>
      <a:clrScheme name="GDS_Branding_Temp_2011_WHITE 1">
        <a:dk1>
          <a:srgbClr val="000000"/>
        </a:dk1>
        <a:lt1>
          <a:srgbClr val="FFFFFF"/>
        </a:lt1>
        <a:dk2>
          <a:srgbClr val="2A8DBA"/>
        </a:dk2>
        <a:lt2>
          <a:srgbClr val="B5B5B5"/>
        </a:lt2>
        <a:accent1>
          <a:srgbClr val="2A8DBA"/>
        </a:accent1>
        <a:accent2>
          <a:srgbClr val="60B4DA"/>
        </a:accent2>
        <a:accent3>
          <a:srgbClr val="FFFFFF"/>
        </a:accent3>
        <a:accent4>
          <a:srgbClr val="000000"/>
        </a:accent4>
        <a:accent5>
          <a:srgbClr val="ACC5D9"/>
        </a:accent5>
        <a:accent6>
          <a:srgbClr val="56A3C5"/>
        </a:accent6>
        <a:hlink>
          <a:srgbClr val="ABD7EB"/>
        </a:hlink>
        <a:folHlink>
          <a:srgbClr val="2A8D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DS_Branding_Temp_2011_WHITE 2">
        <a:dk1>
          <a:srgbClr val="000000"/>
        </a:dk1>
        <a:lt1>
          <a:srgbClr val="FFFFFF"/>
        </a:lt1>
        <a:dk2>
          <a:srgbClr val="840281"/>
        </a:dk2>
        <a:lt2>
          <a:srgbClr val="B5B5B5"/>
        </a:lt2>
        <a:accent1>
          <a:srgbClr val="840281"/>
        </a:accent1>
        <a:accent2>
          <a:srgbClr val="B878B2"/>
        </a:accent2>
        <a:accent3>
          <a:srgbClr val="FFFFFF"/>
        </a:accent3>
        <a:accent4>
          <a:srgbClr val="000000"/>
        </a:accent4>
        <a:accent5>
          <a:srgbClr val="C2AAC1"/>
        </a:accent5>
        <a:accent6>
          <a:srgbClr val="A66CA1"/>
        </a:accent6>
        <a:hlink>
          <a:srgbClr val="D9B7D6"/>
        </a:hlink>
        <a:folHlink>
          <a:srgbClr val="8402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DS_Branding_Temp_2011_WHITE 3">
        <a:dk1>
          <a:srgbClr val="000000"/>
        </a:dk1>
        <a:lt1>
          <a:srgbClr val="FFFFFF"/>
        </a:lt1>
        <a:dk2>
          <a:srgbClr val="549117"/>
        </a:dk2>
        <a:lt2>
          <a:srgbClr val="B5B5B5"/>
        </a:lt2>
        <a:accent1>
          <a:srgbClr val="549117"/>
        </a:accent1>
        <a:accent2>
          <a:srgbClr val="52BE08"/>
        </a:accent2>
        <a:accent3>
          <a:srgbClr val="FFFFFF"/>
        </a:accent3>
        <a:accent4>
          <a:srgbClr val="000000"/>
        </a:accent4>
        <a:accent5>
          <a:srgbClr val="B3C7AB"/>
        </a:accent5>
        <a:accent6>
          <a:srgbClr val="49AC06"/>
        </a:accent6>
        <a:hlink>
          <a:srgbClr val="7FDC22"/>
        </a:hlink>
        <a:folHlink>
          <a:srgbClr val="5491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DS_Branding_Temp_2011_WHITE 4">
        <a:dk1>
          <a:srgbClr val="000000"/>
        </a:dk1>
        <a:lt1>
          <a:srgbClr val="FFFFFF"/>
        </a:lt1>
        <a:dk2>
          <a:srgbClr val="2A8DBA"/>
        </a:dk2>
        <a:lt2>
          <a:srgbClr val="B5B5B5"/>
        </a:lt2>
        <a:accent1>
          <a:srgbClr val="D4D4D4"/>
        </a:accent1>
        <a:accent2>
          <a:srgbClr val="91BAD3"/>
        </a:accent2>
        <a:accent3>
          <a:srgbClr val="FFFFFF"/>
        </a:accent3>
        <a:accent4>
          <a:srgbClr val="000000"/>
        </a:accent4>
        <a:accent5>
          <a:srgbClr val="E6E6E6"/>
        </a:accent5>
        <a:accent6>
          <a:srgbClr val="83A8BF"/>
        </a:accent6>
        <a:hlink>
          <a:srgbClr val="C6E4EE"/>
        </a:hlink>
        <a:folHlink>
          <a:srgbClr val="0053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DS_Branding_Temp_2011_WHITE 5">
        <a:dk1>
          <a:srgbClr val="000000"/>
        </a:dk1>
        <a:lt1>
          <a:srgbClr val="FFFFFF"/>
        </a:lt1>
        <a:dk2>
          <a:srgbClr val="2A8DBA"/>
        </a:dk2>
        <a:lt2>
          <a:srgbClr val="B5B5B5"/>
        </a:lt2>
        <a:accent1>
          <a:srgbClr val="D4D4D4"/>
        </a:accent1>
        <a:accent2>
          <a:srgbClr val="91BAD3"/>
        </a:accent2>
        <a:accent3>
          <a:srgbClr val="FFFFFF"/>
        </a:accent3>
        <a:accent4>
          <a:srgbClr val="000000"/>
        </a:accent4>
        <a:accent5>
          <a:srgbClr val="E6E6E6"/>
        </a:accent5>
        <a:accent6>
          <a:srgbClr val="83A8BF"/>
        </a:accent6>
        <a:hlink>
          <a:srgbClr val="C6E4EE"/>
        </a:hlink>
        <a:folHlink>
          <a:srgbClr val="F1030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Abbvie Black">
      <a:srgbClr val="2D2926"/>
    </a:custClr>
    <a:custClr name="Abbvie Dark Grey">
      <a:srgbClr val="868892"/>
    </a:custClr>
    <a:custClr name="Abbvie Dark Blue">
      <a:srgbClr val="071D49"/>
    </a:custClr>
    <a:custClr name="Abbvie Blue">
      <a:srgbClr val="0082BA"/>
    </a:custClr>
    <a:custClr name="Abbvie Light Blue">
      <a:srgbClr val="00A9E0"/>
    </a:custClr>
    <a:custClr name="Abbvie Grey Blue">
      <a:srgbClr val="7DA1C4"/>
    </a:custClr>
    <a:custClr name="Abbvie Teal">
      <a:srgbClr val="6BBBAE"/>
    </a:custClr>
    <a:custClr name="Abbvie Light Teal">
      <a:srgbClr val="8CE2D0"/>
    </a:custClr>
    <a:custClr name="Abbvie Purple">
      <a:srgbClr val="702082"/>
    </a:custClr>
    <a:custClr name="Abbvie Magenta">
      <a:srgbClr val="AD1AAC"/>
    </a:custClr>
    <a:custClr name="Light purple">
      <a:srgbClr val="EAC7F1"/>
    </a:custClr>
    <a:custClr name="Abbvie Lime Green">
      <a:srgbClr val="C4D600"/>
    </a:custClr>
    <a:custClr name="Abbvie Grass Green">
      <a:srgbClr val="84BD00"/>
    </a:custClr>
    <a:custClr name="Abbvie Orange">
      <a:srgbClr val="DC8633"/>
    </a:custClr>
    <a:custClr name="Abbvie Yellow">
      <a:srgbClr val="F1B434"/>
    </a:custClr>
    <a:custClr name="Red">
      <a:srgbClr val="C00000"/>
    </a:custClr>
    <a:custClr name="AbbVie Call-out">
      <a:srgbClr val="CBD9E7"/>
    </a:custClr>
  </a:custClrLst>
  <a:extLst>
    <a:ext uri="{05A4C25C-085E-4340-85A3-A5531E510DB2}">
      <thm15:themeFamily xmlns:thm15="http://schemas.microsoft.com/office/thememl/2012/main" name="190103_ME AbbVie slide template_[16x9] V3.5 (Onco)" id="{290D6C4F-02BF-481C-A642-AB95FD7E3235}" vid="{14EB55DD-D585-4E9A-8B38-197FC502BEA2}"/>
    </a:ext>
  </a:extLst>
</a:theme>
</file>

<file path=ppt/theme/theme8.xml><?xml version="1.0" encoding="utf-8"?>
<a:theme xmlns:a="http://schemas.openxmlformats.org/drawingml/2006/main" name="1_AbbVie 2018">
  <a:themeElements>
    <a:clrScheme name="Abbive 2017">
      <a:dk1>
        <a:srgbClr val="2D2926"/>
      </a:dk1>
      <a:lt1>
        <a:srgbClr val="FFFFFF"/>
      </a:lt1>
      <a:dk2>
        <a:srgbClr val="071D49"/>
      </a:dk2>
      <a:lt2>
        <a:srgbClr val="7F7F7F"/>
      </a:lt2>
      <a:accent1>
        <a:srgbClr val="0082BA"/>
      </a:accent1>
      <a:accent2>
        <a:srgbClr val="00A9E0"/>
      </a:accent2>
      <a:accent3>
        <a:srgbClr val="8CE2D0"/>
      </a:accent3>
      <a:accent4>
        <a:srgbClr val="6BBBAE"/>
      </a:accent4>
      <a:accent5>
        <a:srgbClr val="C4D600"/>
      </a:accent5>
      <a:accent6>
        <a:srgbClr val="84BD00"/>
      </a:accent6>
      <a:hlink>
        <a:srgbClr val="2D2926"/>
      </a:hlink>
      <a:folHlink>
        <a:srgbClr val="2D29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sq" cmpd="sng" algn="ctr">
          <a:solidFill>
            <a:schemeClr val="bg2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50000"/>
          </a:spcAft>
          <a:buClrTx/>
          <a:buSzTx/>
          <a:buFontTx/>
          <a:buNone/>
          <a:tabLst/>
          <a:defRPr kumimoji="0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5000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 algn="l">
          <a:defRPr sz="1400" dirty="0" smtClean="0">
            <a:latin typeface="+mn-lt"/>
          </a:defRPr>
        </a:defPPr>
      </a:lstStyle>
    </a:txDef>
  </a:objectDefaults>
  <a:extraClrSchemeLst>
    <a:extraClrScheme>
      <a:clrScheme name="GDS_Branding_Temp_2011_WHITE 1">
        <a:dk1>
          <a:srgbClr val="000000"/>
        </a:dk1>
        <a:lt1>
          <a:srgbClr val="FFFFFF"/>
        </a:lt1>
        <a:dk2>
          <a:srgbClr val="2A8DBA"/>
        </a:dk2>
        <a:lt2>
          <a:srgbClr val="B5B5B5"/>
        </a:lt2>
        <a:accent1>
          <a:srgbClr val="2A8DBA"/>
        </a:accent1>
        <a:accent2>
          <a:srgbClr val="60B4DA"/>
        </a:accent2>
        <a:accent3>
          <a:srgbClr val="FFFFFF"/>
        </a:accent3>
        <a:accent4>
          <a:srgbClr val="000000"/>
        </a:accent4>
        <a:accent5>
          <a:srgbClr val="ACC5D9"/>
        </a:accent5>
        <a:accent6>
          <a:srgbClr val="56A3C5"/>
        </a:accent6>
        <a:hlink>
          <a:srgbClr val="ABD7EB"/>
        </a:hlink>
        <a:folHlink>
          <a:srgbClr val="2A8D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DS_Branding_Temp_2011_WHITE 2">
        <a:dk1>
          <a:srgbClr val="000000"/>
        </a:dk1>
        <a:lt1>
          <a:srgbClr val="FFFFFF"/>
        </a:lt1>
        <a:dk2>
          <a:srgbClr val="840281"/>
        </a:dk2>
        <a:lt2>
          <a:srgbClr val="B5B5B5"/>
        </a:lt2>
        <a:accent1>
          <a:srgbClr val="840281"/>
        </a:accent1>
        <a:accent2>
          <a:srgbClr val="B878B2"/>
        </a:accent2>
        <a:accent3>
          <a:srgbClr val="FFFFFF"/>
        </a:accent3>
        <a:accent4>
          <a:srgbClr val="000000"/>
        </a:accent4>
        <a:accent5>
          <a:srgbClr val="C2AAC1"/>
        </a:accent5>
        <a:accent6>
          <a:srgbClr val="A66CA1"/>
        </a:accent6>
        <a:hlink>
          <a:srgbClr val="D9B7D6"/>
        </a:hlink>
        <a:folHlink>
          <a:srgbClr val="8402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DS_Branding_Temp_2011_WHITE 3">
        <a:dk1>
          <a:srgbClr val="000000"/>
        </a:dk1>
        <a:lt1>
          <a:srgbClr val="FFFFFF"/>
        </a:lt1>
        <a:dk2>
          <a:srgbClr val="549117"/>
        </a:dk2>
        <a:lt2>
          <a:srgbClr val="B5B5B5"/>
        </a:lt2>
        <a:accent1>
          <a:srgbClr val="549117"/>
        </a:accent1>
        <a:accent2>
          <a:srgbClr val="52BE08"/>
        </a:accent2>
        <a:accent3>
          <a:srgbClr val="FFFFFF"/>
        </a:accent3>
        <a:accent4>
          <a:srgbClr val="000000"/>
        </a:accent4>
        <a:accent5>
          <a:srgbClr val="B3C7AB"/>
        </a:accent5>
        <a:accent6>
          <a:srgbClr val="49AC06"/>
        </a:accent6>
        <a:hlink>
          <a:srgbClr val="7FDC22"/>
        </a:hlink>
        <a:folHlink>
          <a:srgbClr val="5491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DS_Branding_Temp_2011_WHITE 4">
        <a:dk1>
          <a:srgbClr val="000000"/>
        </a:dk1>
        <a:lt1>
          <a:srgbClr val="FFFFFF"/>
        </a:lt1>
        <a:dk2>
          <a:srgbClr val="2A8DBA"/>
        </a:dk2>
        <a:lt2>
          <a:srgbClr val="B5B5B5"/>
        </a:lt2>
        <a:accent1>
          <a:srgbClr val="D4D4D4"/>
        </a:accent1>
        <a:accent2>
          <a:srgbClr val="91BAD3"/>
        </a:accent2>
        <a:accent3>
          <a:srgbClr val="FFFFFF"/>
        </a:accent3>
        <a:accent4>
          <a:srgbClr val="000000"/>
        </a:accent4>
        <a:accent5>
          <a:srgbClr val="E6E6E6"/>
        </a:accent5>
        <a:accent6>
          <a:srgbClr val="83A8BF"/>
        </a:accent6>
        <a:hlink>
          <a:srgbClr val="C6E4EE"/>
        </a:hlink>
        <a:folHlink>
          <a:srgbClr val="0053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DS_Branding_Temp_2011_WHITE 5">
        <a:dk1>
          <a:srgbClr val="000000"/>
        </a:dk1>
        <a:lt1>
          <a:srgbClr val="FFFFFF"/>
        </a:lt1>
        <a:dk2>
          <a:srgbClr val="2A8DBA"/>
        </a:dk2>
        <a:lt2>
          <a:srgbClr val="B5B5B5"/>
        </a:lt2>
        <a:accent1>
          <a:srgbClr val="D4D4D4"/>
        </a:accent1>
        <a:accent2>
          <a:srgbClr val="91BAD3"/>
        </a:accent2>
        <a:accent3>
          <a:srgbClr val="FFFFFF"/>
        </a:accent3>
        <a:accent4>
          <a:srgbClr val="000000"/>
        </a:accent4>
        <a:accent5>
          <a:srgbClr val="E6E6E6"/>
        </a:accent5>
        <a:accent6>
          <a:srgbClr val="83A8BF"/>
        </a:accent6>
        <a:hlink>
          <a:srgbClr val="C6E4EE"/>
        </a:hlink>
        <a:folHlink>
          <a:srgbClr val="F1030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Abbvie Black">
      <a:srgbClr val="2D2926"/>
    </a:custClr>
    <a:custClr name="Abbvie Dark Grey">
      <a:srgbClr val="868892"/>
    </a:custClr>
    <a:custClr name="Abbvie Dark Blue">
      <a:srgbClr val="071D49"/>
    </a:custClr>
    <a:custClr name="Abbvie Blue">
      <a:srgbClr val="0082BA"/>
    </a:custClr>
    <a:custClr name="Abbvie Light Blue">
      <a:srgbClr val="00A9E0"/>
    </a:custClr>
    <a:custClr name="Abbvie Grey Blue">
      <a:srgbClr val="7DA1C4"/>
    </a:custClr>
    <a:custClr name="Abbvie Teal">
      <a:srgbClr val="6BBBAE"/>
    </a:custClr>
    <a:custClr name="Abbvie Light Teal">
      <a:srgbClr val="8CE2D0"/>
    </a:custClr>
    <a:custClr name="Abbvie Purple">
      <a:srgbClr val="702082"/>
    </a:custClr>
    <a:custClr name="Abbvie Magenta">
      <a:srgbClr val="AD1AAC"/>
    </a:custClr>
    <a:custClr name="Light purple">
      <a:srgbClr val="EAC7F1"/>
    </a:custClr>
    <a:custClr name="Abbvie Lime Green">
      <a:srgbClr val="C4D600"/>
    </a:custClr>
    <a:custClr name="Abbvie Grass Green">
      <a:srgbClr val="84BD00"/>
    </a:custClr>
    <a:custClr name="Abbvie Orange">
      <a:srgbClr val="DC8633"/>
    </a:custClr>
    <a:custClr name="Abbvie Yellow">
      <a:srgbClr val="F1B434"/>
    </a:custClr>
    <a:custClr name="Red">
      <a:srgbClr val="C00000"/>
    </a:custClr>
    <a:custClr name="AbbVie Call-out">
      <a:srgbClr val="CBD9E7"/>
    </a:custClr>
  </a:custClrLst>
  <a:extLst>
    <a:ext uri="{05A4C25C-085E-4340-85A3-A5531E510DB2}">
      <thm15:themeFamily xmlns:thm15="http://schemas.microsoft.com/office/thememl/2012/main" name="190103_ME AbbVie slide template_[16x9] V3.5 (Onco)" id="{290D6C4F-02BF-481C-A642-AB95FD7E3235}" vid="{14EB55DD-D585-4E9A-8B38-197FC502BEA2}"/>
    </a:ext>
  </a:extLst>
</a:theme>
</file>

<file path=ppt/theme/theme9.xml><?xml version="1.0" encoding="utf-8"?>
<a:theme xmlns:a="http://schemas.openxmlformats.org/drawingml/2006/main" name="2_AbbVie 2018">
  <a:themeElements>
    <a:clrScheme name="Abbive 2017">
      <a:dk1>
        <a:srgbClr val="2D2926"/>
      </a:dk1>
      <a:lt1>
        <a:srgbClr val="FFFFFF"/>
      </a:lt1>
      <a:dk2>
        <a:srgbClr val="071D49"/>
      </a:dk2>
      <a:lt2>
        <a:srgbClr val="7F7F7F"/>
      </a:lt2>
      <a:accent1>
        <a:srgbClr val="0082BA"/>
      </a:accent1>
      <a:accent2>
        <a:srgbClr val="00A9E0"/>
      </a:accent2>
      <a:accent3>
        <a:srgbClr val="8CE2D0"/>
      </a:accent3>
      <a:accent4>
        <a:srgbClr val="6BBBAE"/>
      </a:accent4>
      <a:accent5>
        <a:srgbClr val="C4D600"/>
      </a:accent5>
      <a:accent6>
        <a:srgbClr val="84BD00"/>
      </a:accent6>
      <a:hlink>
        <a:srgbClr val="2D2926"/>
      </a:hlink>
      <a:folHlink>
        <a:srgbClr val="2D29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sq" cmpd="sng" algn="ctr">
          <a:solidFill>
            <a:schemeClr val="bg2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50000"/>
          </a:spcAft>
          <a:buClrTx/>
          <a:buSzTx/>
          <a:buFontTx/>
          <a:buNone/>
          <a:tabLst/>
          <a:defRPr kumimoji="0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5000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 algn="l">
          <a:defRPr sz="1400" dirty="0" smtClean="0">
            <a:latin typeface="+mn-lt"/>
          </a:defRPr>
        </a:defPPr>
      </a:lstStyle>
    </a:txDef>
  </a:objectDefaults>
  <a:extraClrSchemeLst>
    <a:extraClrScheme>
      <a:clrScheme name="GDS_Branding_Temp_2011_WHITE 1">
        <a:dk1>
          <a:srgbClr val="000000"/>
        </a:dk1>
        <a:lt1>
          <a:srgbClr val="FFFFFF"/>
        </a:lt1>
        <a:dk2>
          <a:srgbClr val="2A8DBA"/>
        </a:dk2>
        <a:lt2>
          <a:srgbClr val="B5B5B5"/>
        </a:lt2>
        <a:accent1>
          <a:srgbClr val="2A8DBA"/>
        </a:accent1>
        <a:accent2>
          <a:srgbClr val="60B4DA"/>
        </a:accent2>
        <a:accent3>
          <a:srgbClr val="FFFFFF"/>
        </a:accent3>
        <a:accent4>
          <a:srgbClr val="000000"/>
        </a:accent4>
        <a:accent5>
          <a:srgbClr val="ACC5D9"/>
        </a:accent5>
        <a:accent6>
          <a:srgbClr val="56A3C5"/>
        </a:accent6>
        <a:hlink>
          <a:srgbClr val="ABD7EB"/>
        </a:hlink>
        <a:folHlink>
          <a:srgbClr val="2A8D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DS_Branding_Temp_2011_WHITE 2">
        <a:dk1>
          <a:srgbClr val="000000"/>
        </a:dk1>
        <a:lt1>
          <a:srgbClr val="FFFFFF"/>
        </a:lt1>
        <a:dk2>
          <a:srgbClr val="840281"/>
        </a:dk2>
        <a:lt2>
          <a:srgbClr val="B5B5B5"/>
        </a:lt2>
        <a:accent1>
          <a:srgbClr val="840281"/>
        </a:accent1>
        <a:accent2>
          <a:srgbClr val="B878B2"/>
        </a:accent2>
        <a:accent3>
          <a:srgbClr val="FFFFFF"/>
        </a:accent3>
        <a:accent4>
          <a:srgbClr val="000000"/>
        </a:accent4>
        <a:accent5>
          <a:srgbClr val="C2AAC1"/>
        </a:accent5>
        <a:accent6>
          <a:srgbClr val="A66CA1"/>
        </a:accent6>
        <a:hlink>
          <a:srgbClr val="D9B7D6"/>
        </a:hlink>
        <a:folHlink>
          <a:srgbClr val="8402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DS_Branding_Temp_2011_WHITE 3">
        <a:dk1>
          <a:srgbClr val="000000"/>
        </a:dk1>
        <a:lt1>
          <a:srgbClr val="FFFFFF"/>
        </a:lt1>
        <a:dk2>
          <a:srgbClr val="549117"/>
        </a:dk2>
        <a:lt2>
          <a:srgbClr val="B5B5B5"/>
        </a:lt2>
        <a:accent1>
          <a:srgbClr val="549117"/>
        </a:accent1>
        <a:accent2>
          <a:srgbClr val="52BE08"/>
        </a:accent2>
        <a:accent3>
          <a:srgbClr val="FFFFFF"/>
        </a:accent3>
        <a:accent4>
          <a:srgbClr val="000000"/>
        </a:accent4>
        <a:accent5>
          <a:srgbClr val="B3C7AB"/>
        </a:accent5>
        <a:accent6>
          <a:srgbClr val="49AC06"/>
        </a:accent6>
        <a:hlink>
          <a:srgbClr val="7FDC22"/>
        </a:hlink>
        <a:folHlink>
          <a:srgbClr val="5491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DS_Branding_Temp_2011_WHITE 4">
        <a:dk1>
          <a:srgbClr val="000000"/>
        </a:dk1>
        <a:lt1>
          <a:srgbClr val="FFFFFF"/>
        </a:lt1>
        <a:dk2>
          <a:srgbClr val="2A8DBA"/>
        </a:dk2>
        <a:lt2>
          <a:srgbClr val="B5B5B5"/>
        </a:lt2>
        <a:accent1>
          <a:srgbClr val="D4D4D4"/>
        </a:accent1>
        <a:accent2>
          <a:srgbClr val="91BAD3"/>
        </a:accent2>
        <a:accent3>
          <a:srgbClr val="FFFFFF"/>
        </a:accent3>
        <a:accent4>
          <a:srgbClr val="000000"/>
        </a:accent4>
        <a:accent5>
          <a:srgbClr val="E6E6E6"/>
        </a:accent5>
        <a:accent6>
          <a:srgbClr val="83A8BF"/>
        </a:accent6>
        <a:hlink>
          <a:srgbClr val="C6E4EE"/>
        </a:hlink>
        <a:folHlink>
          <a:srgbClr val="0053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DS_Branding_Temp_2011_WHITE 5">
        <a:dk1>
          <a:srgbClr val="000000"/>
        </a:dk1>
        <a:lt1>
          <a:srgbClr val="FFFFFF"/>
        </a:lt1>
        <a:dk2>
          <a:srgbClr val="2A8DBA"/>
        </a:dk2>
        <a:lt2>
          <a:srgbClr val="B5B5B5"/>
        </a:lt2>
        <a:accent1>
          <a:srgbClr val="D4D4D4"/>
        </a:accent1>
        <a:accent2>
          <a:srgbClr val="91BAD3"/>
        </a:accent2>
        <a:accent3>
          <a:srgbClr val="FFFFFF"/>
        </a:accent3>
        <a:accent4>
          <a:srgbClr val="000000"/>
        </a:accent4>
        <a:accent5>
          <a:srgbClr val="E6E6E6"/>
        </a:accent5>
        <a:accent6>
          <a:srgbClr val="83A8BF"/>
        </a:accent6>
        <a:hlink>
          <a:srgbClr val="C6E4EE"/>
        </a:hlink>
        <a:folHlink>
          <a:srgbClr val="F1030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Abbvie Black">
      <a:srgbClr val="2D2926"/>
    </a:custClr>
    <a:custClr name="Abbvie Dark Grey">
      <a:srgbClr val="868892"/>
    </a:custClr>
    <a:custClr name="Abbvie Dark Blue">
      <a:srgbClr val="071D49"/>
    </a:custClr>
    <a:custClr name="Abbvie Blue">
      <a:srgbClr val="0082BA"/>
    </a:custClr>
    <a:custClr name="Abbvie Light Blue">
      <a:srgbClr val="00A9E0"/>
    </a:custClr>
    <a:custClr name="Abbvie Grey Blue">
      <a:srgbClr val="7DA1C4"/>
    </a:custClr>
    <a:custClr name="Abbvie Teal">
      <a:srgbClr val="6BBBAE"/>
    </a:custClr>
    <a:custClr name="Abbvie Light Teal">
      <a:srgbClr val="8CE2D0"/>
    </a:custClr>
    <a:custClr name="Abbvie Purple">
      <a:srgbClr val="702082"/>
    </a:custClr>
    <a:custClr name="Abbvie Magenta">
      <a:srgbClr val="AD1AAC"/>
    </a:custClr>
    <a:custClr name="Light purple">
      <a:srgbClr val="EAC7F1"/>
    </a:custClr>
    <a:custClr name="Abbvie Lime Green">
      <a:srgbClr val="C4D600"/>
    </a:custClr>
    <a:custClr name="Abbvie Grass Green">
      <a:srgbClr val="84BD00"/>
    </a:custClr>
    <a:custClr name="Abbvie Orange">
      <a:srgbClr val="DC8633"/>
    </a:custClr>
    <a:custClr name="Abbvie Yellow">
      <a:srgbClr val="F1B434"/>
    </a:custClr>
    <a:custClr name="Red">
      <a:srgbClr val="C00000"/>
    </a:custClr>
    <a:custClr name="AbbVie Call-out">
      <a:srgbClr val="CBD9E7"/>
    </a:custClr>
  </a:custClrLst>
  <a:extLst>
    <a:ext uri="{05A4C25C-085E-4340-85A3-A5531E510DB2}">
      <thm15:themeFamily xmlns:thm15="http://schemas.microsoft.com/office/thememl/2012/main" name="190103_ME AbbVie slide template_[16x9] V3.5 (Onco)" id="{290D6C4F-02BF-481C-A642-AB95FD7E3235}" vid="{14EB55DD-D585-4E9A-8B38-197FC502BEA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TM03457452[[fn=Gökyüzü]]</Template>
  <TotalTime>908</TotalTime>
  <Words>1012</Words>
  <Application>Microsoft Office PowerPoint</Application>
  <PresentationFormat>Geniş ekran</PresentationFormat>
  <Paragraphs>91</Paragraphs>
  <Slides>23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10</vt:i4>
      </vt:variant>
      <vt:variant>
        <vt:lpstr>Slayt Başlıkları</vt:lpstr>
      </vt:variant>
      <vt:variant>
        <vt:i4>23</vt:i4>
      </vt:variant>
    </vt:vector>
  </HeadingPairs>
  <TitlesOfParts>
    <vt:vector size="42" baseType="lpstr">
      <vt:lpstr>ＭＳ Ｐゴシック</vt:lpstr>
      <vt:lpstr>Arial</vt:lpstr>
      <vt:lpstr>Book Antiqua</vt:lpstr>
      <vt:lpstr>Calibri</vt:lpstr>
      <vt:lpstr>Calibri Light</vt:lpstr>
      <vt:lpstr>Lucida Bright</vt:lpstr>
      <vt:lpstr>Times New Roman</vt:lpstr>
      <vt:lpstr>Verdana</vt:lpstr>
      <vt:lpstr>Wingdings</vt:lpstr>
      <vt:lpstr>Gökyüzü</vt:lpstr>
      <vt:lpstr>3_Office Theme</vt:lpstr>
      <vt:lpstr>4_Cilt</vt:lpstr>
      <vt:lpstr>4_Office Theme</vt:lpstr>
      <vt:lpstr>6_Office Theme</vt:lpstr>
      <vt:lpstr>AbbVie 2022</vt:lpstr>
      <vt:lpstr>AbbVie 2018</vt:lpstr>
      <vt:lpstr>1_AbbVie 2018</vt:lpstr>
      <vt:lpstr>2_AbbVie 2018</vt:lpstr>
      <vt:lpstr>2017_HTAA_Diabetes</vt:lpstr>
      <vt:lpstr>KLL’de sınırlı süreli tedavi etkili mi?</vt:lpstr>
      <vt:lpstr>Kronik Lenfositik Lösemi (KLL)</vt:lpstr>
      <vt:lpstr>PowerPoint Sunusu</vt:lpstr>
      <vt:lpstr>PowerPoint Sunusu</vt:lpstr>
      <vt:lpstr>Tedavi Süresi İle İlgili ‘‘Hasta Tercihleri’’</vt:lpstr>
      <vt:lpstr>Sınırlı süreli tedavi etkinliği?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KLL’de sınırlı süreli tedavi güvenli mi?</dc:title>
  <dc:creator>Selim</dc:creator>
  <cp:lastModifiedBy>Selim</cp:lastModifiedBy>
  <cp:revision>74</cp:revision>
  <dcterms:created xsi:type="dcterms:W3CDTF">2025-04-20T18:10:22Z</dcterms:created>
  <dcterms:modified xsi:type="dcterms:W3CDTF">2025-04-26T09:24:39Z</dcterms:modified>
</cp:coreProperties>
</file>